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50"/>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9" r:id="rId32"/>
    <p:sldId id="290" r:id="rId33"/>
    <p:sldId id="291" r:id="rId34"/>
    <p:sldId id="292" r:id="rId35"/>
    <p:sldId id="293" r:id="rId36"/>
    <p:sldId id="294" r:id="rId37"/>
    <p:sldId id="295" r:id="rId38"/>
    <p:sldId id="297" r:id="rId39"/>
    <p:sldId id="302" r:id="rId40"/>
    <p:sldId id="303" r:id="rId41"/>
    <p:sldId id="304" r:id="rId42"/>
    <p:sldId id="305" r:id="rId43"/>
    <p:sldId id="306" r:id="rId44"/>
    <p:sldId id="307" r:id="rId45"/>
    <p:sldId id="308" r:id="rId46"/>
    <p:sldId id="313" r:id="rId47"/>
    <p:sldId id="314" r:id="rId48"/>
    <p:sldId id="309" r:id="rId49"/>
  </p:sldIdLst>
  <p:sldSz cx="9144000" cy="5143500" type="screen16x9"/>
  <p:notesSz cx="6858000" cy="9144000"/>
  <p:embeddedFontLst>
    <p:embeddedFont>
      <p:font typeface="Abel" panose="02000506030000020004" pitchFamily="2" charset="0"/>
      <p:regular r:id="rId51"/>
    </p:embeddedFont>
    <p:embeddedFont>
      <p:font typeface="Graduate" panose="02000503000000020004" pitchFamily="2" charset="77"/>
      <p:regular r:id="rId52"/>
    </p:embeddedFont>
    <p:embeddedFont>
      <p:font typeface="Kumar One Outline" pitchFamily="2" charset="0"/>
      <p:regular r:id="rId53"/>
    </p:embeddedFont>
    <p:embeddedFont>
      <p:font typeface="Oswald" pitchFamily="2" charset="77"/>
      <p:regular r:id="rId54"/>
      <p:bold r:id="rId55"/>
    </p:embeddedFont>
    <p:embeddedFont>
      <p:font typeface="Roboto" panose="02000000000000000000" pitchFamily="2" charset="0"/>
      <p:regular r:id="rId56"/>
      <p:bold r:id="rId57"/>
      <p:italic r:id="rId58"/>
      <p:boldItalic r:id="rId59"/>
    </p:embeddedFont>
    <p:embeddedFont>
      <p:font typeface="Zilla Slab" pitchFamily="2" charset="77"/>
      <p:regular r:id="rId60"/>
      <p:bold r:id="rId61"/>
      <p:italic r:id="rId62"/>
    </p:embeddedFont>
    <p:embeddedFont>
      <p:font typeface="Zilla Slab Light" pitchFamily="2" charset="77"/>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04">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FC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26"/>
    <p:restoredTop sz="94694"/>
  </p:normalViewPr>
  <p:slideViewPr>
    <p:cSldViewPr snapToGrid="0">
      <p:cViewPr varScale="1">
        <p:scale>
          <a:sx n="205" d="100"/>
          <a:sy n="205" d="100"/>
        </p:scale>
        <p:origin x="200" y="1240"/>
      </p:cViewPr>
      <p:guideLst>
        <p:guide pos="5304"/>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6230b73338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6230b73338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Bad decisions technical and managerial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6230b7333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6230b7333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5618d93f9c_3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5618d93f9c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Me and you: not saying no to features, not prioritising tests or security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618d93f9c_3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5618d93f9c_3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230b73338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230b73338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Me and you: not saying no to features, not prioritising tests or security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230b7333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6230b7333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230b73338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230b73338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6230b7333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6230b7333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Running out of time, not my responsibility, the others do not document, we are not Microsoft or Google, who is going to read it, I will be irreplaceable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6230b73338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6230b73338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6230b73338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6230b73338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618d93f9c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618d93f9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6230b73338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6230b73338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Unstable - To move quickly, it is often convenient to consume signals as input features that are produced by other systems. However, some input signals are unstable, meaning that they qualitatively change behavior over time</a:t>
            </a:r>
            <a:endParaRPr/>
          </a:p>
          <a:p>
            <a:pPr marL="0" lvl="0" indent="0" algn="l" rtl="0">
              <a:spcBef>
                <a:spcPts val="0"/>
              </a:spcBef>
              <a:spcAft>
                <a:spcPts val="0"/>
              </a:spcAft>
              <a:buNone/>
            </a:pPr>
            <a:r>
              <a:rPr lang="es"/>
              <a:t>Underutilised</a:t>
            </a:r>
            <a:endParaRPr/>
          </a:p>
          <a:p>
            <a:pPr marL="457200" lvl="0" indent="-298450" algn="l" rtl="0">
              <a:spcBef>
                <a:spcPts val="0"/>
              </a:spcBef>
              <a:spcAft>
                <a:spcPts val="0"/>
              </a:spcAft>
              <a:buSzPts val="1100"/>
              <a:buChar char="-"/>
            </a:pPr>
            <a:r>
              <a:rPr lang="es"/>
              <a:t>legacy features: added in the past and now are redundant</a:t>
            </a:r>
            <a:endParaRPr/>
          </a:p>
          <a:p>
            <a:pPr marL="457200" lvl="0" indent="-298450" algn="l" rtl="0">
              <a:spcBef>
                <a:spcPts val="0"/>
              </a:spcBef>
              <a:spcAft>
                <a:spcPts val="0"/>
              </a:spcAft>
              <a:buSzPts val="1100"/>
              <a:buChar char="-"/>
            </a:pPr>
            <a:r>
              <a:rPr lang="es"/>
              <a:t>bundled features: time churn bundling all the data sources together</a:t>
            </a:r>
            <a:endParaRPr/>
          </a:p>
          <a:p>
            <a:pPr marL="457200" lvl="0" indent="-298450" algn="l" rtl="0">
              <a:spcBef>
                <a:spcPts val="0"/>
              </a:spcBef>
              <a:spcAft>
                <a:spcPts val="0"/>
              </a:spcAft>
              <a:buSzPts val="1100"/>
              <a:buChar char="-"/>
            </a:pPr>
            <a:r>
              <a:rPr lang="es"/>
              <a:t>epsilon features: It can be tempting to add a new feature to a model that improves accuracy, even when the accuracy gain is very small or when the complexity overhead might be high. In all these cases, features could be removed from the model with little or no loss in accuracy. But because they are still present, the model will likely assign them some weight, and the system is therefore vulnerable, sometimes catastrophically so, to changes in these unnecessary features.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230b73338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230b73338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Without care, the resulting system for preparing data in an ML-friendly format may become a jungle of scrapes, joins, and sampling steps, often with intermediate files output. Managing these pipelines, detecting errors and recovering from failures are all difficult and costly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230b73338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230b73338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6230b73338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6230b73338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6230b73338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6230b73338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6230b73338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6230b73338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6230b73338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6230b73338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6230b73338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6230b73338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6230b73338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6230b73338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6230b73338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6230b73338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230b7333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230b7333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6230b73338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6230b73338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6230b73338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6230b73338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6230b73338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6230b73338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6230b73338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6230b73338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6230b73338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6230b73338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6230b73338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6230b73338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6230b73338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6230b73338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6230b73338_0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6230b73338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6230b73338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6230b73338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6230b73338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6230b73338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230b7333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6230b7333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6230b73338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6230b73338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6230b73338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6230b73338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6230b73338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6230b73338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6230b73338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6230b73338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6230b73338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6230b73338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6230b73338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6230b73338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5618d93f9c_3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5618d93f9c_3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230b7333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230b7333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6230b7333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6230b7333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230b73338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230b7333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230b73338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230b73338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618d93f9c_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618d93f9c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Bad decisions technical and managerial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solidFill>
          <a:srgbClr val="FCF1E3"/>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362625" y="0"/>
            <a:ext cx="418800" cy="5143500"/>
          </a:xfrm>
          <a:prstGeom prst="rect">
            <a:avLst/>
          </a:prstGeom>
          <a:solidFill>
            <a:srgbClr val="262626"/>
          </a:solidFill>
          <a:ln>
            <a:noFill/>
          </a:ln>
        </p:spPr>
        <p:txBody>
          <a:bodyPr spcFirstLastPara="1" wrap="square" lIns="91425" tIns="91425" rIns="91425" bIns="91425" anchor="ctr" anchorCtr="0">
            <a:noAutofit/>
          </a:bodyPr>
          <a:lstStyle>
            <a:lvl1pPr lvl="0" algn="ctr">
              <a:spcBef>
                <a:spcPts val="0"/>
              </a:spcBef>
              <a:spcAft>
                <a:spcPts val="0"/>
              </a:spcAft>
              <a:buClr>
                <a:srgbClr val="FCF1E3"/>
              </a:buClr>
              <a:buSzPts val="3000"/>
              <a:buNone/>
              <a:defRPr sz="3000">
                <a:solidFill>
                  <a:srgbClr val="FCF1E3"/>
                </a:solidFill>
              </a:defRPr>
            </a:lvl1pPr>
            <a:lvl2pPr lvl="1" algn="ctr">
              <a:spcBef>
                <a:spcPts val="0"/>
              </a:spcBef>
              <a:spcAft>
                <a:spcPts val="0"/>
              </a:spcAft>
              <a:buClr>
                <a:srgbClr val="9900FF"/>
              </a:buClr>
              <a:buSzPts val="3000"/>
              <a:buNone/>
              <a:defRPr sz="3000">
                <a:solidFill>
                  <a:srgbClr val="9900FF"/>
                </a:solidFill>
              </a:defRPr>
            </a:lvl2pPr>
            <a:lvl3pPr lvl="2" algn="ctr">
              <a:spcBef>
                <a:spcPts val="0"/>
              </a:spcBef>
              <a:spcAft>
                <a:spcPts val="0"/>
              </a:spcAft>
              <a:buClr>
                <a:srgbClr val="9900FF"/>
              </a:buClr>
              <a:buSzPts val="3000"/>
              <a:buNone/>
              <a:defRPr sz="3000">
                <a:solidFill>
                  <a:srgbClr val="9900FF"/>
                </a:solidFill>
              </a:defRPr>
            </a:lvl3pPr>
            <a:lvl4pPr lvl="3" algn="ctr">
              <a:spcBef>
                <a:spcPts val="0"/>
              </a:spcBef>
              <a:spcAft>
                <a:spcPts val="0"/>
              </a:spcAft>
              <a:buClr>
                <a:srgbClr val="9900FF"/>
              </a:buClr>
              <a:buSzPts val="3000"/>
              <a:buNone/>
              <a:defRPr sz="3000">
                <a:solidFill>
                  <a:srgbClr val="9900FF"/>
                </a:solidFill>
              </a:defRPr>
            </a:lvl4pPr>
            <a:lvl5pPr lvl="4" algn="ctr">
              <a:spcBef>
                <a:spcPts val="0"/>
              </a:spcBef>
              <a:spcAft>
                <a:spcPts val="0"/>
              </a:spcAft>
              <a:buClr>
                <a:srgbClr val="9900FF"/>
              </a:buClr>
              <a:buSzPts val="3000"/>
              <a:buNone/>
              <a:defRPr sz="3000">
                <a:solidFill>
                  <a:srgbClr val="9900FF"/>
                </a:solidFill>
              </a:defRPr>
            </a:lvl5pPr>
            <a:lvl6pPr lvl="5" algn="ctr">
              <a:spcBef>
                <a:spcPts val="0"/>
              </a:spcBef>
              <a:spcAft>
                <a:spcPts val="0"/>
              </a:spcAft>
              <a:buClr>
                <a:srgbClr val="9900FF"/>
              </a:buClr>
              <a:buSzPts val="3000"/>
              <a:buNone/>
              <a:defRPr sz="3000">
                <a:solidFill>
                  <a:srgbClr val="9900FF"/>
                </a:solidFill>
              </a:defRPr>
            </a:lvl6pPr>
            <a:lvl7pPr lvl="6" algn="ctr">
              <a:spcBef>
                <a:spcPts val="0"/>
              </a:spcBef>
              <a:spcAft>
                <a:spcPts val="0"/>
              </a:spcAft>
              <a:buClr>
                <a:srgbClr val="9900FF"/>
              </a:buClr>
              <a:buSzPts val="3000"/>
              <a:buNone/>
              <a:defRPr sz="3000">
                <a:solidFill>
                  <a:srgbClr val="9900FF"/>
                </a:solidFill>
              </a:defRPr>
            </a:lvl7pPr>
            <a:lvl8pPr lvl="7" algn="ctr">
              <a:spcBef>
                <a:spcPts val="0"/>
              </a:spcBef>
              <a:spcAft>
                <a:spcPts val="0"/>
              </a:spcAft>
              <a:buClr>
                <a:srgbClr val="9900FF"/>
              </a:buClr>
              <a:buSzPts val="3000"/>
              <a:buNone/>
              <a:defRPr sz="3000">
                <a:solidFill>
                  <a:srgbClr val="9900FF"/>
                </a:solidFill>
              </a:defRPr>
            </a:lvl8pPr>
            <a:lvl9pPr lvl="8" algn="ctr">
              <a:spcBef>
                <a:spcPts val="0"/>
              </a:spcBef>
              <a:spcAft>
                <a:spcPts val="0"/>
              </a:spcAft>
              <a:buClr>
                <a:srgbClr val="9900FF"/>
              </a:buClr>
              <a:buSzPts val="3000"/>
              <a:buNone/>
              <a:defRPr sz="3000">
                <a:solidFill>
                  <a:srgbClr val="9900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blank">
  <p:cSld name="TITLE_1_1_1_1_1_1_1_3_1">
    <p:bg>
      <p:bgPr>
        <a:solidFill>
          <a:srgbClr val="FCF1E3"/>
        </a:solidFill>
        <a:effectLst/>
      </p:bgPr>
    </p:bg>
    <p:spTree>
      <p:nvGrpSpPr>
        <p:cNvPr id="1" name="Shape 81"/>
        <p:cNvGrpSpPr/>
        <p:nvPr/>
      </p:nvGrpSpPr>
      <p:grpSpPr>
        <a:xfrm>
          <a:off x="0" y="0"/>
          <a:ext cx="0" cy="0"/>
          <a:chOff x="0" y="0"/>
          <a:chExt cx="0" cy="0"/>
        </a:xfrm>
      </p:grpSpPr>
      <p:sp>
        <p:nvSpPr>
          <p:cNvPr id="82" name="Google Shape;82;p12"/>
          <p:cNvSpPr txBox="1">
            <a:spLocks noGrp="1"/>
          </p:cNvSpPr>
          <p:nvPr>
            <p:ph type="subTitle" idx="1"/>
          </p:nvPr>
        </p:nvSpPr>
        <p:spPr>
          <a:xfrm>
            <a:off x="211850" y="880050"/>
            <a:ext cx="8561100" cy="3604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1600"/>
              </a:spcBef>
              <a:spcAft>
                <a:spcPts val="0"/>
              </a:spcAft>
              <a:buNone/>
              <a:defRPr sz="1200">
                <a:latin typeface="Zilla Slab Light"/>
                <a:ea typeface="Zilla Slab Light"/>
                <a:cs typeface="Zilla Slab Light"/>
                <a:sym typeface="Zilla Slab Light"/>
              </a:defRPr>
            </a:lvl2pPr>
            <a:lvl3pPr lvl="2" rtl="0">
              <a:spcBef>
                <a:spcPts val="1600"/>
              </a:spcBef>
              <a:spcAft>
                <a:spcPts val="0"/>
              </a:spcAft>
              <a:buNone/>
              <a:defRPr sz="1200">
                <a:latin typeface="Zilla Slab Light"/>
                <a:ea typeface="Zilla Slab Light"/>
                <a:cs typeface="Zilla Slab Light"/>
                <a:sym typeface="Zilla Slab Light"/>
              </a:defRPr>
            </a:lvl3pPr>
            <a:lvl4pPr lvl="3" rtl="0">
              <a:spcBef>
                <a:spcPts val="1600"/>
              </a:spcBef>
              <a:spcAft>
                <a:spcPts val="0"/>
              </a:spcAft>
              <a:buNone/>
              <a:defRPr sz="1200">
                <a:latin typeface="Zilla Slab Light"/>
                <a:ea typeface="Zilla Slab Light"/>
                <a:cs typeface="Zilla Slab Light"/>
                <a:sym typeface="Zilla Slab Light"/>
              </a:defRPr>
            </a:lvl4pPr>
            <a:lvl5pPr lvl="4" rtl="0">
              <a:spcBef>
                <a:spcPts val="1600"/>
              </a:spcBef>
              <a:spcAft>
                <a:spcPts val="0"/>
              </a:spcAft>
              <a:buNone/>
              <a:defRPr sz="1200">
                <a:latin typeface="Zilla Slab Light"/>
                <a:ea typeface="Zilla Slab Light"/>
                <a:cs typeface="Zilla Slab Light"/>
                <a:sym typeface="Zilla Slab Light"/>
              </a:defRPr>
            </a:lvl5pPr>
            <a:lvl6pPr lvl="5" rtl="0">
              <a:spcBef>
                <a:spcPts val="1600"/>
              </a:spcBef>
              <a:spcAft>
                <a:spcPts val="0"/>
              </a:spcAft>
              <a:buNone/>
              <a:defRPr sz="1200">
                <a:latin typeface="Zilla Slab Light"/>
                <a:ea typeface="Zilla Slab Light"/>
                <a:cs typeface="Zilla Slab Light"/>
                <a:sym typeface="Zilla Slab Light"/>
              </a:defRPr>
            </a:lvl6pPr>
            <a:lvl7pPr lvl="6" rtl="0">
              <a:spcBef>
                <a:spcPts val="1600"/>
              </a:spcBef>
              <a:spcAft>
                <a:spcPts val="0"/>
              </a:spcAft>
              <a:buNone/>
              <a:defRPr sz="1200">
                <a:latin typeface="Zilla Slab Light"/>
                <a:ea typeface="Zilla Slab Light"/>
                <a:cs typeface="Zilla Slab Light"/>
                <a:sym typeface="Zilla Slab Light"/>
              </a:defRPr>
            </a:lvl7pPr>
            <a:lvl8pPr lvl="7" rtl="0">
              <a:spcBef>
                <a:spcPts val="1600"/>
              </a:spcBef>
              <a:spcAft>
                <a:spcPts val="0"/>
              </a:spcAft>
              <a:buNone/>
              <a:defRPr sz="1200">
                <a:latin typeface="Zilla Slab Light"/>
                <a:ea typeface="Zilla Slab Light"/>
                <a:cs typeface="Zilla Slab Light"/>
                <a:sym typeface="Zilla Slab Light"/>
              </a:defRPr>
            </a:lvl8pPr>
            <a:lvl9pPr lvl="8" rtl="0">
              <a:spcBef>
                <a:spcPts val="1600"/>
              </a:spcBef>
              <a:spcAft>
                <a:spcPts val="1600"/>
              </a:spcAft>
              <a:buNone/>
              <a:defRPr sz="1200">
                <a:latin typeface="Zilla Slab Light"/>
                <a:ea typeface="Zilla Slab Light"/>
                <a:cs typeface="Zilla Slab Light"/>
                <a:sym typeface="Zilla Slab Light"/>
              </a:defRPr>
            </a:lvl9pPr>
          </a:lstStyle>
          <a:p>
            <a:endParaRPr/>
          </a:p>
        </p:txBody>
      </p:sp>
      <p:sp>
        <p:nvSpPr>
          <p:cNvPr id="83" name="Google Shape;83;p12"/>
          <p:cNvSpPr/>
          <p:nvPr/>
        </p:nvSpPr>
        <p:spPr>
          <a:xfrm>
            <a:off x="-6775" y="4749775"/>
            <a:ext cx="9150900" cy="3936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41B47"/>
              </a:solidFill>
              <a:latin typeface="Zilla Slab"/>
              <a:ea typeface="Zilla Slab"/>
              <a:cs typeface="Zilla Slab"/>
              <a:sym typeface="Zilla Slab"/>
            </a:endParaRPr>
          </a:p>
        </p:txBody>
      </p:sp>
      <p:sp>
        <p:nvSpPr>
          <p:cNvPr id="84" name="Google Shape;84;p12"/>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lvl1pPr lvl="0" algn="l" rtl="0">
              <a:buNone/>
              <a:defRPr>
                <a:solidFill>
                  <a:srgbClr val="FCF1E3"/>
                </a:solidFill>
                <a:latin typeface="Abel"/>
                <a:ea typeface="Abel"/>
                <a:cs typeface="Abel"/>
                <a:sym typeface="Abel"/>
              </a:defRPr>
            </a:lvl1pPr>
            <a:lvl2pPr lvl="1" algn="l" rtl="0">
              <a:buNone/>
              <a:defRPr>
                <a:solidFill>
                  <a:srgbClr val="FCF1E3"/>
                </a:solidFill>
                <a:latin typeface="Abel"/>
                <a:ea typeface="Abel"/>
                <a:cs typeface="Abel"/>
                <a:sym typeface="Abel"/>
              </a:defRPr>
            </a:lvl2pPr>
            <a:lvl3pPr lvl="2" algn="l" rtl="0">
              <a:buNone/>
              <a:defRPr>
                <a:solidFill>
                  <a:srgbClr val="FCF1E3"/>
                </a:solidFill>
                <a:latin typeface="Abel"/>
                <a:ea typeface="Abel"/>
                <a:cs typeface="Abel"/>
                <a:sym typeface="Abel"/>
              </a:defRPr>
            </a:lvl3pPr>
            <a:lvl4pPr lvl="3" algn="l" rtl="0">
              <a:buNone/>
              <a:defRPr>
                <a:solidFill>
                  <a:srgbClr val="FCF1E3"/>
                </a:solidFill>
                <a:latin typeface="Abel"/>
                <a:ea typeface="Abel"/>
                <a:cs typeface="Abel"/>
                <a:sym typeface="Abel"/>
              </a:defRPr>
            </a:lvl4pPr>
            <a:lvl5pPr lvl="4" algn="l" rtl="0">
              <a:buNone/>
              <a:defRPr>
                <a:solidFill>
                  <a:srgbClr val="FCF1E3"/>
                </a:solidFill>
                <a:latin typeface="Abel"/>
                <a:ea typeface="Abel"/>
                <a:cs typeface="Abel"/>
                <a:sym typeface="Abel"/>
              </a:defRPr>
            </a:lvl5pPr>
            <a:lvl6pPr lvl="5" algn="l" rtl="0">
              <a:buNone/>
              <a:defRPr>
                <a:solidFill>
                  <a:srgbClr val="FCF1E3"/>
                </a:solidFill>
                <a:latin typeface="Abel"/>
                <a:ea typeface="Abel"/>
                <a:cs typeface="Abel"/>
                <a:sym typeface="Abel"/>
              </a:defRPr>
            </a:lvl6pPr>
            <a:lvl7pPr lvl="6" algn="l" rtl="0">
              <a:buNone/>
              <a:defRPr>
                <a:solidFill>
                  <a:srgbClr val="FCF1E3"/>
                </a:solidFill>
                <a:latin typeface="Abel"/>
                <a:ea typeface="Abel"/>
                <a:cs typeface="Abel"/>
                <a:sym typeface="Abel"/>
              </a:defRPr>
            </a:lvl7pPr>
            <a:lvl8pPr lvl="7" algn="l" rtl="0">
              <a:buNone/>
              <a:defRPr>
                <a:solidFill>
                  <a:srgbClr val="FCF1E3"/>
                </a:solidFill>
                <a:latin typeface="Abel"/>
                <a:ea typeface="Abel"/>
                <a:cs typeface="Abel"/>
                <a:sym typeface="Abel"/>
              </a:defRPr>
            </a:lvl8pPr>
            <a:lvl9pPr lvl="8" algn="l" rtl="0">
              <a:buNone/>
              <a:defRPr>
                <a:solidFill>
                  <a:srgbClr val="FCF1E3"/>
                </a:solidFill>
                <a:latin typeface="Abel"/>
                <a:ea typeface="Abel"/>
                <a:cs typeface="Abel"/>
                <a:sym typeface="Abel"/>
              </a:defRPr>
            </a:lvl9pPr>
          </a:lstStyle>
          <a:p>
            <a:pPr marL="0" lvl="0" indent="0" algn="l" rtl="0">
              <a:spcBef>
                <a:spcPts val="0"/>
              </a:spcBef>
              <a:spcAft>
                <a:spcPts val="0"/>
              </a:spcAft>
              <a:buNone/>
            </a:pPr>
            <a:fld id="{00000000-1234-1234-1234-123412341234}" type="slidenum">
              <a:rPr lang="es"/>
              <a:t>‹#›</a:t>
            </a:fld>
            <a:endParaRPr/>
          </a:p>
        </p:txBody>
      </p:sp>
      <p:sp>
        <p:nvSpPr>
          <p:cNvPr id="85" name="Google Shape;85;p12"/>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1pPr>
            <a:lvl2pPr lvl="1"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2pPr>
            <a:lvl3pPr lvl="2"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3pPr>
            <a:lvl4pPr lvl="3"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4pPr>
            <a:lvl5pPr lvl="4"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5pPr>
            <a:lvl6pPr lvl="5"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6pPr>
            <a:lvl7pPr lvl="6"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7pPr>
            <a:lvl8pPr lvl="7"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8pPr>
            <a:lvl9pPr lvl="8"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9pPr>
          </a:lstStyle>
          <a:p>
            <a:endParaRPr/>
          </a:p>
        </p:txBody>
      </p:sp>
      <p:cxnSp>
        <p:nvCxnSpPr>
          <p:cNvPr id="86" name="Google Shape;86;p12"/>
          <p:cNvCxnSpPr/>
          <p:nvPr/>
        </p:nvCxnSpPr>
        <p:spPr>
          <a:xfrm rot="10800000">
            <a:off x="8539823" y="4834595"/>
            <a:ext cx="0" cy="233100"/>
          </a:xfrm>
          <a:prstGeom prst="straightConnector1">
            <a:avLst/>
          </a:prstGeom>
          <a:noFill/>
          <a:ln w="9525" cap="flat" cmpd="sng">
            <a:solidFill>
              <a:srgbClr val="FCF1E3"/>
            </a:solidFill>
            <a:prstDash val="solid"/>
            <a:round/>
            <a:headEnd type="none" w="med" len="med"/>
            <a:tailEnd type="none" w="med" len="med"/>
          </a:ln>
        </p:spPr>
      </p:cxnSp>
      <p:sp>
        <p:nvSpPr>
          <p:cNvPr id="87" name="Google Shape;87;p12"/>
          <p:cNvSpPr txBox="1">
            <a:spLocks noGrp="1"/>
          </p:cNvSpPr>
          <p:nvPr>
            <p:ph type="ctrTitle" idx="2"/>
          </p:nvPr>
        </p:nvSpPr>
        <p:spPr>
          <a:xfrm flipH="1">
            <a:off x="100" y="0"/>
            <a:ext cx="8635800" cy="529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2pPr>
            <a:lvl3pPr lvl="2" algn="ct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3pPr>
            <a:lvl4pPr lvl="3" algn="ct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4pPr>
            <a:lvl5pPr lvl="4" algn="ct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5pPr>
            <a:lvl6pPr lvl="5" algn="ct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6pPr>
            <a:lvl7pPr lvl="6" algn="ct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7pPr>
            <a:lvl8pPr lvl="7" algn="ct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8pPr>
            <a:lvl9pPr lvl="8" algn="ct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EXT 2 1">
  <p:cSld name="TITLE_1_1_2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3"/>
          <p:cNvSpPr/>
          <p:nvPr/>
        </p:nvSpPr>
        <p:spPr>
          <a:xfrm>
            <a:off x="-6775" y="4749775"/>
            <a:ext cx="9150900" cy="3936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Zilla Slab"/>
              <a:ea typeface="Zilla Slab"/>
              <a:cs typeface="Zilla Slab"/>
              <a:sym typeface="Zilla Slab"/>
            </a:endParaRPr>
          </a:p>
        </p:txBody>
      </p:sp>
      <p:sp>
        <p:nvSpPr>
          <p:cNvPr id="90" name="Google Shape;90;p13"/>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lvl1pPr lvl="0" algn="l" rtl="0">
              <a:buNone/>
              <a:defRPr>
                <a:solidFill>
                  <a:srgbClr val="FCF1E3"/>
                </a:solidFill>
                <a:latin typeface="Abel"/>
                <a:ea typeface="Abel"/>
                <a:cs typeface="Abel"/>
                <a:sym typeface="Abel"/>
              </a:defRPr>
            </a:lvl1pPr>
            <a:lvl2pPr lvl="1" algn="l" rtl="0">
              <a:buNone/>
              <a:defRPr>
                <a:solidFill>
                  <a:srgbClr val="FCF1E3"/>
                </a:solidFill>
                <a:latin typeface="Abel"/>
                <a:ea typeface="Abel"/>
                <a:cs typeface="Abel"/>
                <a:sym typeface="Abel"/>
              </a:defRPr>
            </a:lvl2pPr>
            <a:lvl3pPr lvl="2" algn="l" rtl="0">
              <a:buNone/>
              <a:defRPr>
                <a:solidFill>
                  <a:srgbClr val="FCF1E3"/>
                </a:solidFill>
                <a:latin typeface="Abel"/>
                <a:ea typeface="Abel"/>
                <a:cs typeface="Abel"/>
                <a:sym typeface="Abel"/>
              </a:defRPr>
            </a:lvl3pPr>
            <a:lvl4pPr lvl="3" algn="l" rtl="0">
              <a:buNone/>
              <a:defRPr>
                <a:solidFill>
                  <a:srgbClr val="FCF1E3"/>
                </a:solidFill>
                <a:latin typeface="Abel"/>
                <a:ea typeface="Abel"/>
                <a:cs typeface="Abel"/>
                <a:sym typeface="Abel"/>
              </a:defRPr>
            </a:lvl4pPr>
            <a:lvl5pPr lvl="4" algn="l" rtl="0">
              <a:buNone/>
              <a:defRPr>
                <a:solidFill>
                  <a:srgbClr val="FCF1E3"/>
                </a:solidFill>
                <a:latin typeface="Abel"/>
                <a:ea typeface="Abel"/>
                <a:cs typeface="Abel"/>
                <a:sym typeface="Abel"/>
              </a:defRPr>
            </a:lvl5pPr>
            <a:lvl6pPr lvl="5" algn="l" rtl="0">
              <a:buNone/>
              <a:defRPr>
                <a:solidFill>
                  <a:srgbClr val="FCF1E3"/>
                </a:solidFill>
                <a:latin typeface="Abel"/>
                <a:ea typeface="Abel"/>
                <a:cs typeface="Abel"/>
                <a:sym typeface="Abel"/>
              </a:defRPr>
            </a:lvl6pPr>
            <a:lvl7pPr lvl="6" algn="l" rtl="0">
              <a:buNone/>
              <a:defRPr>
                <a:solidFill>
                  <a:srgbClr val="FCF1E3"/>
                </a:solidFill>
                <a:latin typeface="Abel"/>
                <a:ea typeface="Abel"/>
                <a:cs typeface="Abel"/>
                <a:sym typeface="Abel"/>
              </a:defRPr>
            </a:lvl7pPr>
            <a:lvl8pPr lvl="7" algn="l" rtl="0">
              <a:buNone/>
              <a:defRPr>
                <a:solidFill>
                  <a:srgbClr val="FCF1E3"/>
                </a:solidFill>
                <a:latin typeface="Abel"/>
                <a:ea typeface="Abel"/>
                <a:cs typeface="Abel"/>
                <a:sym typeface="Abel"/>
              </a:defRPr>
            </a:lvl8pPr>
            <a:lvl9pPr lvl="8" algn="l" rtl="0">
              <a:buNone/>
              <a:defRPr>
                <a:solidFill>
                  <a:srgbClr val="FCF1E3"/>
                </a:solidFill>
                <a:latin typeface="Abel"/>
                <a:ea typeface="Abel"/>
                <a:cs typeface="Abel"/>
                <a:sym typeface="Abel"/>
              </a:defRPr>
            </a:lvl9pPr>
          </a:lstStyle>
          <a:p>
            <a:pPr marL="0" lvl="0" indent="0" algn="l" rtl="0">
              <a:spcBef>
                <a:spcPts val="0"/>
              </a:spcBef>
              <a:spcAft>
                <a:spcPts val="0"/>
              </a:spcAft>
              <a:buNone/>
            </a:pPr>
            <a:fld id="{00000000-1234-1234-1234-123412341234}" type="slidenum">
              <a:rPr lang="es"/>
              <a:t>‹#›</a:t>
            </a:fld>
            <a:endParaRPr/>
          </a:p>
        </p:txBody>
      </p:sp>
      <p:sp>
        <p:nvSpPr>
          <p:cNvPr id="91" name="Google Shape;91;p13"/>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1pPr>
            <a:lvl2pPr lvl="1"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2pPr>
            <a:lvl3pPr lvl="2"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3pPr>
            <a:lvl4pPr lvl="3"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4pPr>
            <a:lvl5pPr lvl="4"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5pPr>
            <a:lvl6pPr lvl="5"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6pPr>
            <a:lvl7pPr lvl="6"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7pPr>
            <a:lvl8pPr lvl="7"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8pPr>
            <a:lvl9pPr lvl="8"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9pPr>
          </a:lstStyle>
          <a:p>
            <a:endParaRPr/>
          </a:p>
        </p:txBody>
      </p:sp>
      <p:cxnSp>
        <p:nvCxnSpPr>
          <p:cNvPr id="92" name="Google Shape;92;p13"/>
          <p:cNvCxnSpPr/>
          <p:nvPr/>
        </p:nvCxnSpPr>
        <p:spPr>
          <a:xfrm rot="10800000">
            <a:off x="8539823" y="4834595"/>
            <a:ext cx="0" cy="233100"/>
          </a:xfrm>
          <a:prstGeom prst="straightConnector1">
            <a:avLst/>
          </a:prstGeom>
          <a:noFill/>
          <a:ln w="9525" cap="flat" cmpd="sng">
            <a:solidFill>
              <a:srgbClr val="FCF1E3"/>
            </a:solidFill>
            <a:prstDash val="solid"/>
            <a:round/>
            <a:headEnd type="none" w="med" len="med"/>
            <a:tailEnd type="none" w="med" len="med"/>
          </a:ln>
        </p:spPr>
      </p:cxnSp>
      <p:sp>
        <p:nvSpPr>
          <p:cNvPr id="93" name="Google Shape;93;p13"/>
          <p:cNvSpPr/>
          <p:nvPr/>
        </p:nvSpPr>
        <p:spPr>
          <a:xfrm>
            <a:off x="-6775" y="1882225"/>
            <a:ext cx="9150900" cy="2451900"/>
          </a:xfrm>
          <a:prstGeom prst="rect">
            <a:avLst/>
          </a:prstGeom>
          <a:solidFill>
            <a:srgbClr val="FCF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a:spLocks noGrp="1"/>
          </p:cNvSpPr>
          <p:nvPr>
            <p:ph type="ctrTitle" idx="2"/>
          </p:nvPr>
        </p:nvSpPr>
        <p:spPr>
          <a:xfrm flipH="1">
            <a:off x="720000" y="2624575"/>
            <a:ext cx="3852000" cy="9672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0"/>
              </a:spcBef>
              <a:spcAft>
                <a:spcPts val="0"/>
              </a:spcAft>
              <a:buSzPts val="1800"/>
              <a:buFont typeface="Oswald"/>
              <a:buNone/>
              <a:defRPr sz="1800">
                <a:latin typeface="Oswald"/>
                <a:ea typeface="Oswald"/>
                <a:cs typeface="Oswald"/>
                <a:sym typeface="Oswald"/>
              </a:defRPr>
            </a:lvl3pPr>
            <a:lvl4pPr lvl="3" rtl="0">
              <a:spcBef>
                <a:spcPts val="0"/>
              </a:spcBef>
              <a:spcAft>
                <a:spcPts val="0"/>
              </a:spcAft>
              <a:buSzPts val="1800"/>
              <a:buFont typeface="Oswald"/>
              <a:buNone/>
              <a:defRPr sz="1800">
                <a:latin typeface="Oswald"/>
                <a:ea typeface="Oswald"/>
                <a:cs typeface="Oswald"/>
                <a:sym typeface="Oswald"/>
              </a:defRPr>
            </a:lvl4pPr>
            <a:lvl5pPr lvl="4" rtl="0">
              <a:spcBef>
                <a:spcPts val="0"/>
              </a:spcBef>
              <a:spcAft>
                <a:spcPts val="0"/>
              </a:spcAft>
              <a:buSzPts val="1800"/>
              <a:buFont typeface="Oswald"/>
              <a:buNone/>
              <a:defRPr sz="1800">
                <a:latin typeface="Oswald"/>
                <a:ea typeface="Oswald"/>
                <a:cs typeface="Oswald"/>
                <a:sym typeface="Oswald"/>
              </a:defRPr>
            </a:lvl5pPr>
            <a:lvl6pPr lvl="5" rtl="0">
              <a:spcBef>
                <a:spcPts val="0"/>
              </a:spcBef>
              <a:spcAft>
                <a:spcPts val="0"/>
              </a:spcAft>
              <a:buSzPts val="1800"/>
              <a:buFont typeface="Oswald"/>
              <a:buNone/>
              <a:defRPr sz="1800">
                <a:latin typeface="Oswald"/>
                <a:ea typeface="Oswald"/>
                <a:cs typeface="Oswald"/>
                <a:sym typeface="Oswald"/>
              </a:defRPr>
            </a:lvl6pPr>
            <a:lvl7pPr lvl="6" rtl="0">
              <a:spcBef>
                <a:spcPts val="0"/>
              </a:spcBef>
              <a:spcAft>
                <a:spcPts val="0"/>
              </a:spcAft>
              <a:buSzPts val="1800"/>
              <a:buFont typeface="Oswald"/>
              <a:buNone/>
              <a:defRPr sz="1800">
                <a:latin typeface="Oswald"/>
                <a:ea typeface="Oswald"/>
                <a:cs typeface="Oswald"/>
                <a:sym typeface="Oswald"/>
              </a:defRPr>
            </a:lvl7pPr>
            <a:lvl8pPr lvl="7" rtl="0">
              <a:spcBef>
                <a:spcPts val="0"/>
              </a:spcBef>
              <a:spcAft>
                <a:spcPts val="0"/>
              </a:spcAft>
              <a:buSzPts val="1800"/>
              <a:buFont typeface="Oswald"/>
              <a:buNone/>
              <a:defRPr sz="1800">
                <a:latin typeface="Oswald"/>
                <a:ea typeface="Oswald"/>
                <a:cs typeface="Oswald"/>
                <a:sym typeface="Oswald"/>
              </a:defRPr>
            </a:lvl8pPr>
            <a:lvl9pPr lvl="8" rtl="0">
              <a:spcBef>
                <a:spcPts val="0"/>
              </a:spcBef>
              <a:spcAft>
                <a:spcPts val="0"/>
              </a:spcAft>
              <a:buSzPts val="1800"/>
              <a:buFont typeface="Oswald"/>
              <a:buNone/>
              <a:defRPr sz="1800">
                <a:latin typeface="Oswald"/>
                <a:ea typeface="Oswald"/>
                <a:cs typeface="Oswald"/>
                <a:sym typeface="Oswald"/>
              </a:defRPr>
            </a:lvl9pPr>
          </a:lstStyle>
          <a:p>
            <a:endParaRPr/>
          </a:p>
        </p:txBody>
      </p:sp>
      <p:sp>
        <p:nvSpPr>
          <p:cNvPr id="95" name="Google Shape;95;p13"/>
          <p:cNvSpPr txBox="1">
            <a:spLocks noGrp="1"/>
          </p:cNvSpPr>
          <p:nvPr>
            <p:ph type="subTitle" idx="1"/>
          </p:nvPr>
        </p:nvSpPr>
        <p:spPr>
          <a:xfrm flipH="1">
            <a:off x="4860300" y="2255425"/>
            <a:ext cx="3599700" cy="17055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200"/>
            </a:lvl1pPr>
            <a:lvl2pPr lvl="1" algn="r" rtl="0">
              <a:spcBef>
                <a:spcPts val="1600"/>
              </a:spcBef>
              <a:spcAft>
                <a:spcPts val="0"/>
              </a:spcAft>
              <a:buNone/>
              <a:defRPr sz="1200">
                <a:latin typeface="Zilla Slab"/>
                <a:ea typeface="Zilla Slab"/>
                <a:cs typeface="Zilla Slab"/>
                <a:sym typeface="Zilla Slab"/>
              </a:defRPr>
            </a:lvl2pPr>
            <a:lvl3pPr lvl="2" algn="r" rtl="0">
              <a:spcBef>
                <a:spcPts val="1600"/>
              </a:spcBef>
              <a:spcAft>
                <a:spcPts val="0"/>
              </a:spcAft>
              <a:buNone/>
              <a:defRPr sz="1200">
                <a:latin typeface="Zilla Slab"/>
                <a:ea typeface="Zilla Slab"/>
                <a:cs typeface="Zilla Slab"/>
                <a:sym typeface="Zilla Slab"/>
              </a:defRPr>
            </a:lvl3pPr>
            <a:lvl4pPr lvl="3" algn="r" rtl="0">
              <a:spcBef>
                <a:spcPts val="1600"/>
              </a:spcBef>
              <a:spcAft>
                <a:spcPts val="0"/>
              </a:spcAft>
              <a:buNone/>
              <a:defRPr sz="1200">
                <a:latin typeface="Zilla Slab"/>
                <a:ea typeface="Zilla Slab"/>
                <a:cs typeface="Zilla Slab"/>
                <a:sym typeface="Zilla Slab"/>
              </a:defRPr>
            </a:lvl4pPr>
            <a:lvl5pPr lvl="4" algn="r" rtl="0">
              <a:spcBef>
                <a:spcPts val="1600"/>
              </a:spcBef>
              <a:spcAft>
                <a:spcPts val="0"/>
              </a:spcAft>
              <a:buNone/>
              <a:defRPr sz="1200">
                <a:latin typeface="Zilla Slab"/>
                <a:ea typeface="Zilla Slab"/>
                <a:cs typeface="Zilla Slab"/>
                <a:sym typeface="Zilla Slab"/>
              </a:defRPr>
            </a:lvl5pPr>
            <a:lvl6pPr lvl="5" algn="r" rtl="0">
              <a:spcBef>
                <a:spcPts val="1600"/>
              </a:spcBef>
              <a:spcAft>
                <a:spcPts val="0"/>
              </a:spcAft>
              <a:buNone/>
              <a:defRPr sz="1200">
                <a:latin typeface="Zilla Slab"/>
                <a:ea typeface="Zilla Slab"/>
                <a:cs typeface="Zilla Slab"/>
                <a:sym typeface="Zilla Slab"/>
              </a:defRPr>
            </a:lvl6pPr>
            <a:lvl7pPr lvl="6" algn="r" rtl="0">
              <a:spcBef>
                <a:spcPts val="1600"/>
              </a:spcBef>
              <a:spcAft>
                <a:spcPts val="0"/>
              </a:spcAft>
              <a:buNone/>
              <a:defRPr sz="1200">
                <a:latin typeface="Zilla Slab"/>
                <a:ea typeface="Zilla Slab"/>
                <a:cs typeface="Zilla Slab"/>
                <a:sym typeface="Zilla Slab"/>
              </a:defRPr>
            </a:lvl7pPr>
            <a:lvl8pPr lvl="7" algn="r" rtl="0">
              <a:spcBef>
                <a:spcPts val="1600"/>
              </a:spcBef>
              <a:spcAft>
                <a:spcPts val="0"/>
              </a:spcAft>
              <a:buNone/>
              <a:defRPr sz="1200">
                <a:latin typeface="Zilla Slab"/>
                <a:ea typeface="Zilla Slab"/>
                <a:cs typeface="Zilla Slab"/>
                <a:sym typeface="Zilla Slab"/>
              </a:defRPr>
            </a:lvl8pPr>
            <a:lvl9pPr lvl="8" algn="r" rtl="0">
              <a:spcBef>
                <a:spcPts val="1600"/>
              </a:spcBef>
              <a:spcAft>
                <a:spcPts val="1600"/>
              </a:spcAft>
              <a:buNone/>
              <a:defRPr sz="1200">
                <a:latin typeface="Zilla Slab"/>
                <a:ea typeface="Zilla Slab"/>
                <a:cs typeface="Zilla Slab"/>
                <a:sym typeface="Zilla Slab"/>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guide id="2" pos="454">
          <p15:clr>
            <a:srgbClr val="FA7B17"/>
          </p15:clr>
        </p15:guide>
        <p15:guide id="3" pos="5329">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2">
  <p:cSld name="TITLE_1_1_2_1_1_1">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5"/>
          <p:cNvSpPr/>
          <p:nvPr/>
        </p:nvSpPr>
        <p:spPr>
          <a:xfrm>
            <a:off x="-6775" y="474175"/>
            <a:ext cx="9150900" cy="3860100"/>
          </a:xfrm>
          <a:prstGeom prst="rect">
            <a:avLst/>
          </a:prstGeom>
          <a:solidFill>
            <a:srgbClr val="FCF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txBox="1">
            <a:spLocks noGrp="1"/>
          </p:cNvSpPr>
          <p:nvPr>
            <p:ph type="ctrTitle"/>
          </p:nvPr>
        </p:nvSpPr>
        <p:spPr>
          <a:xfrm>
            <a:off x="653788" y="629075"/>
            <a:ext cx="3888000" cy="967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 name="Google Shape;107;p15"/>
          <p:cNvSpPr txBox="1">
            <a:spLocks noGrp="1"/>
          </p:cNvSpPr>
          <p:nvPr>
            <p:ph type="subTitle" idx="1"/>
          </p:nvPr>
        </p:nvSpPr>
        <p:spPr>
          <a:xfrm>
            <a:off x="653788" y="1498075"/>
            <a:ext cx="3599700" cy="1705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1600"/>
              </a:spcBef>
              <a:spcAft>
                <a:spcPts val="0"/>
              </a:spcAft>
              <a:buNone/>
              <a:defRPr sz="1200">
                <a:latin typeface="Zilla Slab"/>
                <a:ea typeface="Zilla Slab"/>
                <a:cs typeface="Zilla Slab"/>
                <a:sym typeface="Zilla Slab"/>
              </a:defRPr>
            </a:lvl2pPr>
            <a:lvl3pPr lvl="2" rtl="0">
              <a:spcBef>
                <a:spcPts val="1600"/>
              </a:spcBef>
              <a:spcAft>
                <a:spcPts val="0"/>
              </a:spcAft>
              <a:buNone/>
              <a:defRPr sz="1200">
                <a:latin typeface="Zilla Slab"/>
                <a:ea typeface="Zilla Slab"/>
                <a:cs typeface="Zilla Slab"/>
                <a:sym typeface="Zilla Slab"/>
              </a:defRPr>
            </a:lvl3pPr>
            <a:lvl4pPr lvl="3" rtl="0">
              <a:spcBef>
                <a:spcPts val="1600"/>
              </a:spcBef>
              <a:spcAft>
                <a:spcPts val="0"/>
              </a:spcAft>
              <a:buNone/>
              <a:defRPr sz="1200">
                <a:latin typeface="Zilla Slab"/>
                <a:ea typeface="Zilla Slab"/>
                <a:cs typeface="Zilla Slab"/>
                <a:sym typeface="Zilla Slab"/>
              </a:defRPr>
            </a:lvl4pPr>
            <a:lvl5pPr lvl="4" rtl="0">
              <a:spcBef>
                <a:spcPts val="1600"/>
              </a:spcBef>
              <a:spcAft>
                <a:spcPts val="0"/>
              </a:spcAft>
              <a:buNone/>
              <a:defRPr sz="1200">
                <a:latin typeface="Zilla Slab"/>
                <a:ea typeface="Zilla Slab"/>
                <a:cs typeface="Zilla Slab"/>
                <a:sym typeface="Zilla Slab"/>
              </a:defRPr>
            </a:lvl5pPr>
            <a:lvl6pPr lvl="5" rtl="0">
              <a:spcBef>
                <a:spcPts val="1600"/>
              </a:spcBef>
              <a:spcAft>
                <a:spcPts val="0"/>
              </a:spcAft>
              <a:buNone/>
              <a:defRPr sz="1200">
                <a:latin typeface="Zilla Slab"/>
                <a:ea typeface="Zilla Slab"/>
                <a:cs typeface="Zilla Slab"/>
                <a:sym typeface="Zilla Slab"/>
              </a:defRPr>
            </a:lvl6pPr>
            <a:lvl7pPr lvl="6" rtl="0">
              <a:spcBef>
                <a:spcPts val="1600"/>
              </a:spcBef>
              <a:spcAft>
                <a:spcPts val="0"/>
              </a:spcAft>
              <a:buNone/>
              <a:defRPr sz="1200">
                <a:latin typeface="Zilla Slab"/>
                <a:ea typeface="Zilla Slab"/>
                <a:cs typeface="Zilla Slab"/>
                <a:sym typeface="Zilla Slab"/>
              </a:defRPr>
            </a:lvl7pPr>
            <a:lvl8pPr lvl="7" rtl="0">
              <a:spcBef>
                <a:spcPts val="1600"/>
              </a:spcBef>
              <a:spcAft>
                <a:spcPts val="0"/>
              </a:spcAft>
              <a:buNone/>
              <a:defRPr sz="1200">
                <a:latin typeface="Zilla Slab"/>
                <a:ea typeface="Zilla Slab"/>
                <a:cs typeface="Zilla Slab"/>
                <a:sym typeface="Zilla Slab"/>
              </a:defRPr>
            </a:lvl8pPr>
            <a:lvl9pPr lvl="8" rtl="0">
              <a:spcBef>
                <a:spcPts val="1600"/>
              </a:spcBef>
              <a:spcAft>
                <a:spcPts val="1600"/>
              </a:spcAft>
              <a:buNone/>
              <a:defRPr sz="1200">
                <a:latin typeface="Zilla Slab"/>
                <a:ea typeface="Zilla Slab"/>
                <a:cs typeface="Zilla Slab"/>
                <a:sym typeface="Zilla Slab"/>
              </a:defRPr>
            </a:lvl9pPr>
          </a:lstStyle>
          <a:p>
            <a:endParaRPr/>
          </a:p>
        </p:txBody>
      </p:sp>
      <p:sp>
        <p:nvSpPr>
          <p:cNvPr id="108" name="Google Shape;108;p15"/>
          <p:cNvSpPr/>
          <p:nvPr/>
        </p:nvSpPr>
        <p:spPr>
          <a:xfrm>
            <a:off x="-6775" y="4749775"/>
            <a:ext cx="9150900" cy="3936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Zilla Slab"/>
              <a:ea typeface="Zilla Slab"/>
              <a:cs typeface="Zilla Slab"/>
              <a:sym typeface="Zilla Slab"/>
            </a:endParaRPr>
          </a:p>
        </p:txBody>
      </p:sp>
      <p:sp>
        <p:nvSpPr>
          <p:cNvPr id="109" name="Google Shape;109;p15"/>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lvl1pPr lvl="0" algn="l" rtl="0">
              <a:buNone/>
              <a:defRPr>
                <a:solidFill>
                  <a:srgbClr val="FCF1E3"/>
                </a:solidFill>
                <a:latin typeface="Abel"/>
                <a:ea typeface="Abel"/>
                <a:cs typeface="Abel"/>
                <a:sym typeface="Abel"/>
              </a:defRPr>
            </a:lvl1pPr>
            <a:lvl2pPr lvl="1" algn="l" rtl="0">
              <a:buNone/>
              <a:defRPr>
                <a:solidFill>
                  <a:srgbClr val="FCF1E3"/>
                </a:solidFill>
                <a:latin typeface="Abel"/>
                <a:ea typeface="Abel"/>
                <a:cs typeface="Abel"/>
                <a:sym typeface="Abel"/>
              </a:defRPr>
            </a:lvl2pPr>
            <a:lvl3pPr lvl="2" algn="l" rtl="0">
              <a:buNone/>
              <a:defRPr>
                <a:solidFill>
                  <a:srgbClr val="FCF1E3"/>
                </a:solidFill>
                <a:latin typeface="Abel"/>
                <a:ea typeface="Abel"/>
                <a:cs typeface="Abel"/>
                <a:sym typeface="Abel"/>
              </a:defRPr>
            </a:lvl3pPr>
            <a:lvl4pPr lvl="3" algn="l" rtl="0">
              <a:buNone/>
              <a:defRPr>
                <a:solidFill>
                  <a:srgbClr val="FCF1E3"/>
                </a:solidFill>
                <a:latin typeface="Abel"/>
                <a:ea typeface="Abel"/>
                <a:cs typeface="Abel"/>
                <a:sym typeface="Abel"/>
              </a:defRPr>
            </a:lvl4pPr>
            <a:lvl5pPr lvl="4" algn="l" rtl="0">
              <a:buNone/>
              <a:defRPr>
                <a:solidFill>
                  <a:srgbClr val="FCF1E3"/>
                </a:solidFill>
                <a:latin typeface="Abel"/>
                <a:ea typeface="Abel"/>
                <a:cs typeface="Abel"/>
                <a:sym typeface="Abel"/>
              </a:defRPr>
            </a:lvl5pPr>
            <a:lvl6pPr lvl="5" algn="l" rtl="0">
              <a:buNone/>
              <a:defRPr>
                <a:solidFill>
                  <a:srgbClr val="FCF1E3"/>
                </a:solidFill>
                <a:latin typeface="Abel"/>
                <a:ea typeface="Abel"/>
                <a:cs typeface="Abel"/>
                <a:sym typeface="Abel"/>
              </a:defRPr>
            </a:lvl6pPr>
            <a:lvl7pPr lvl="6" algn="l" rtl="0">
              <a:buNone/>
              <a:defRPr>
                <a:solidFill>
                  <a:srgbClr val="FCF1E3"/>
                </a:solidFill>
                <a:latin typeface="Abel"/>
                <a:ea typeface="Abel"/>
                <a:cs typeface="Abel"/>
                <a:sym typeface="Abel"/>
              </a:defRPr>
            </a:lvl7pPr>
            <a:lvl8pPr lvl="7" algn="l" rtl="0">
              <a:buNone/>
              <a:defRPr>
                <a:solidFill>
                  <a:srgbClr val="FCF1E3"/>
                </a:solidFill>
                <a:latin typeface="Abel"/>
                <a:ea typeface="Abel"/>
                <a:cs typeface="Abel"/>
                <a:sym typeface="Abel"/>
              </a:defRPr>
            </a:lvl8pPr>
            <a:lvl9pPr lvl="8" algn="l" rtl="0">
              <a:buNone/>
              <a:defRPr>
                <a:solidFill>
                  <a:srgbClr val="FCF1E3"/>
                </a:solidFill>
                <a:latin typeface="Abel"/>
                <a:ea typeface="Abel"/>
                <a:cs typeface="Abel"/>
                <a:sym typeface="Abel"/>
              </a:defRPr>
            </a:lvl9pPr>
          </a:lstStyle>
          <a:p>
            <a:pPr marL="0" lvl="0" indent="0" algn="l" rtl="0">
              <a:spcBef>
                <a:spcPts val="0"/>
              </a:spcBef>
              <a:spcAft>
                <a:spcPts val="0"/>
              </a:spcAft>
              <a:buNone/>
            </a:pPr>
            <a:fld id="{00000000-1234-1234-1234-123412341234}" type="slidenum">
              <a:rPr lang="es"/>
              <a:t>‹#›</a:t>
            </a:fld>
            <a:endParaRPr/>
          </a:p>
        </p:txBody>
      </p:sp>
      <p:sp>
        <p:nvSpPr>
          <p:cNvPr id="110" name="Google Shape;110;p15"/>
          <p:cNvSpPr txBox="1">
            <a:spLocks noGrp="1"/>
          </p:cNvSpPr>
          <p:nvPr>
            <p:ph type="ctrTitle" idx="2"/>
          </p:nvPr>
        </p:nvSpPr>
        <p:spPr>
          <a:xfrm>
            <a:off x="1856850" y="4841702"/>
            <a:ext cx="6723300" cy="254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1pPr>
            <a:lvl2pPr lvl="1"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2pPr>
            <a:lvl3pPr lvl="2"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3pPr>
            <a:lvl4pPr lvl="3"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4pPr>
            <a:lvl5pPr lvl="4"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5pPr>
            <a:lvl6pPr lvl="5"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6pPr>
            <a:lvl7pPr lvl="6"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7pPr>
            <a:lvl8pPr lvl="7"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8pPr>
            <a:lvl9pPr lvl="8"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9pPr>
          </a:lstStyle>
          <a:p>
            <a:endParaRPr/>
          </a:p>
        </p:txBody>
      </p:sp>
      <p:cxnSp>
        <p:nvCxnSpPr>
          <p:cNvPr id="111" name="Google Shape;111;p15"/>
          <p:cNvCxnSpPr/>
          <p:nvPr/>
        </p:nvCxnSpPr>
        <p:spPr>
          <a:xfrm rot="10800000">
            <a:off x="8539823" y="4834595"/>
            <a:ext cx="0" cy="233100"/>
          </a:xfrm>
          <a:prstGeom prst="straightConnector1">
            <a:avLst/>
          </a:prstGeom>
          <a:noFill/>
          <a:ln w="9525" cap="flat" cmpd="sng">
            <a:solidFill>
              <a:srgbClr val="FCF1E3"/>
            </a:solidFill>
            <a:prstDash val="solid"/>
            <a:round/>
            <a:headEnd type="none" w="med" len="med"/>
            <a:tailEnd type="none" w="med" len="med"/>
          </a:ln>
        </p:spPr>
      </p:cxnSp>
      <p:sp>
        <p:nvSpPr>
          <p:cNvPr id="112" name="Google Shape;112;p15"/>
          <p:cNvSpPr txBox="1">
            <a:spLocks noGrp="1"/>
          </p:cNvSpPr>
          <p:nvPr>
            <p:ph type="ctrTitle" idx="3"/>
          </p:nvPr>
        </p:nvSpPr>
        <p:spPr>
          <a:xfrm>
            <a:off x="4595563" y="629075"/>
            <a:ext cx="3888000" cy="967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5"/>
          <p:cNvSpPr txBox="1">
            <a:spLocks noGrp="1"/>
          </p:cNvSpPr>
          <p:nvPr>
            <p:ph type="subTitle" idx="4"/>
          </p:nvPr>
        </p:nvSpPr>
        <p:spPr>
          <a:xfrm>
            <a:off x="4595563" y="1498075"/>
            <a:ext cx="3599700" cy="1705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1600"/>
              </a:spcBef>
              <a:spcAft>
                <a:spcPts val="0"/>
              </a:spcAft>
              <a:buNone/>
              <a:defRPr sz="1200">
                <a:latin typeface="Zilla Slab"/>
                <a:ea typeface="Zilla Slab"/>
                <a:cs typeface="Zilla Slab"/>
                <a:sym typeface="Zilla Slab"/>
              </a:defRPr>
            </a:lvl2pPr>
            <a:lvl3pPr lvl="2" rtl="0">
              <a:spcBef>
                <a:spcPts val="1600"/>
              </a:spcBef>
              <a:spcAft>
                <a:spcPts val="0"/>
              </a:spcAft>
              <a:buNone/>
              <a:defRPr sz="1200">
                <a:latin typeface="Zilla Slab"/>
                <a:ea typeface="Zilla Slab"/>
                <a:cs typeface="Zilla Slab"/>
                <a:sym typeface="Zilla Slab"/>
              </a:defRPr>
            </a:lvl3pPr>
            <a:lvl4pPr lvl="3" rtl="0">
              <a:spcBef>
                <a:spcPts val="1600"/>
              </a:spcBef>
              <a:spcAft>
                <a:spcPts val="0"/>
              </a:spcAft>
              <a:buNone/>
              <a:defRPr sz="1200">
                <a:latin typeface="Zilla Slab"/>
                <a:ea typeface="Zilla Slab"/>
                <a:cs typeface="Zilla Slab"/>
                <a:sym typeface="Zilla Slab"/>
              </a:defRPr>
            </a:lvl4pPr>
            <a:lvl5pPr lvl="4" rtl="0">
              <a:spcBef>
                <a:spcPts val="1600"/>
              </a:spcBef>
              <a:spcAft>
                <a:spcPts val="0"/>
              </a:spcAft>
              <a:buNone/>
              <a:defRPr sz="1200">
                <a:latin typeface="Zilla Slab"/>
                <a:ea typeface="Zilla Slab"/>
                <a:cs typeface="Zilla Slab"/>
                <a:sym typeface="Zilla Slab"/>
              </a:defRPr>
            </a:lvl5pPr>
            <a:lvl6pPr lvl="5" rtl="0">
              <a:spcBef>
                <a:spcPts val="1600"/>
              </a:spcBef>
              <a:spcAft>
                <a:spcPts val="0"/>
              </a:spcAft>
              <a:buNone/>
              <a:defRPr sz="1200">
                <a:latin typeface="Zilla Slab"/>
                <a:ea typeface="Zilla Slab"/>
                <a:cs typeface="Zilla Slab"/>
                <a:sym typeface="Zilla Slab"/>
              </a:defRPr>
            </a:lvl6pPr>
            <a:lvl7pPr lvl="6" rtl="0">
              <a:spcBef>
                <a:spcPts val="1600"/>
              </a:spcBef>
              <a:spcAft>
                <a:spcPts val="0"/>
              </a:spcAft>
              <a:buNone/>
              <a:defRPr sz="1200">
                <a:latin typeface="Zilla Slab"/>
                <a:ea typeface="Zilla Slab"/>
                <a:cs typeface="Zilla Slab"/>
                <a:sym typeface="Zilla Slab"/>
              </a:defRPr>
            </a:lvl7pPr>
            <a:lvl8pPr lvl="7" rtl="0">
              <a:spcBef>
                <a:spcPts val="1600"/>
              </a:spcBef>
              <a:spcAft>
                <a:spcPts val="0"/>
              </a:spcAft>
              <a:buNone/>
              <a:defRPr sz="1200">
                <a:latin typeface="Zilla Slab"/>
                <a:ea typeface="Zilla Slab"/>
                <a:cs typeface="Zilla Slab"/>
                <a:sym typeface="Zilla Slab"/>
              </a:defRPr>
            </a:lvl8pPr>
            <a:lvl9pPr lvl="8" rtl="0">
              <a:spcBef>
                <a:spcPts val="1600"/>
              </a:spcBef>
              <a:spcAft>
                <a:spcPts val="1600"/>
              </a:spcAft>
              <a:buNone/>
              <a:defRPr sz="1200">
                <a:latin typeface="Zilla Slab"/>
                <a:ea typeface="Zilla Slab"/>
                <a:cs typeface="Zilla Slab"/>
                <a:sym typeface="Zilla Slab"/>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guide id="2" pos="454">
          <p15:clr>
            <a:srgbClr val="FA7B17"/>
          </p15:clr>
        </p15:guide>
        <p15:guide id="3" pos="5329">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p:cSld name="CUSTOM">
    <p:bg>
      <p:bgPr>
        <a:solidFill>
          <a:srgbClr val="FCF1E3"/>
        </a:solidFill>
        <a:effectLst/>
      </p:bgPr>
    </p:bg>
    <p:spTree>
      <p:nvGrpSpPr>
        <p:cNvPr id="1" name="Shape 11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TITLE_1">
    <p:bg>
      <p:bgPr>
        <a:solidFill>
          <a:srgbClr val="FCF1E3"/>
        </a:solidFill>
        <a:effectLst/>
      </p:bgPr>
    </p:bg>
    <p:spTree>
      <p:nvGrpSpPr>
        <p:cNvPr id="1" name="Shape 11"/>
        <p:cNvGrpSpPr/>
        <p:nvPr/>
      </p:nvGrpSpPr>
      <p:grpSpPr>
        <a:xfrm>
          <a:off x="0" y="0"/>
          <a:ext cx="0" cy="0"/>
          <a:chOff x="0" y="0"/>
          <a:chExt cx="0" cy="0"/>
        </a:xfrm>
      </p:grpSpPr>
      <p:sp>
        <p:nvSpPr>
          <p:cNvPr id="12" name="Google Shape;12;p3"/>
          <p:cNvSpPr/>
          <p:nvPr/>
        </p:nvSpPr>
        <p:spPr>
          <a:xfrm>
            <a:off x="-6775" y="4749775"/>
            <a:ext cx="9150900" cy="3936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CF1E3"/>
              </a:solidFill>
            </a:endParaRPr>
          </a:p>
        </p:txBody>
      </p:sp>
      <p:sp>
        <p:nvSpPr>
          <p:cNvPr id="13" name="Google Shape;13;p3"/>
          <p:cNvSpPr txBox="1">
            <a:spLocks noGrp="1"/>
          </p:cNvSpPr>
          <p:nvPr>
            <p:ph type="title" hasCustomPrompt="1"/>
          </p:nvPr>
        </p:nvSpPr>
        <p:spPr>
          <a:xfrm>
            <a:off x="1779150" y="1041225"/>
            <a:ext cx="19185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CE1515"/>
              </a:buClr>
              <a:buSzPts val="6000"/>
              <a:buNone/>
              <a:defRPr sz="6000">
                <a:solidFill>
                  <a:srgbClr val="CE1515"/>
                </a:solidFill>
              </a:defRPr>
            </a:lvl1pPr>
            <a:lvl2pPr lvl="1"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2pPr>
            <a:lvl3pPr lvl="2"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3pPr>
            <a:lvl4pPr lvl="3"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4pPr>
            <a:lvl5pPr lvl="4"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5pPr>
            <a:lvl6pPr lvl="5"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6pPr>
            <a:lvl7pPr lvl="6"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7pPr>
            <a:lvl8pPr lvl="7"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8pPr>
            <a:lvl9pPr lvl="8"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9pPr>
          </a:lstStyle>
          <a:p>
            <a:r>
              <a:t>xx%</a:t>
            </a:r>
          </a:p>
        </p:txBody>
      </p:sp>
      <p:sp>
        <p:nvSpPr>
          <p:cNvPr id="14" name="Google Shape;14;p3"/>
          <p:cNvSpPr txBox="1">
            <a:spLocks noGrp="1"/>
          </p:cNvSpPr>
          <p:nvPr>
            <p:ph type="ctrTitle" idx="2"/>
          </p:nvPr>
        </p:nvSpPr>
        <p:spPr>
          <a:xfrm>
            <a:off x="3326832" y="1296602"/>
            <a:ext cx="21411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 name="Google Shape;15;p3"/>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lvl1pPr lvl="0" algn="l">
              <a:buNone/>
              <a:defRPr>
                <a:solidFill>
                  <a:srgbClr val="FCF1E3"/>
                </a:solidFill>
                <a:latin typeface="Abel"/>
                <a:ea typeface="Abel"/>
                <a:cs typeface="Abel"/>
                <a:sym typeface="Abel"/>
              </a:defRPr>
            </a:lvl1pPr>
            <a:lvl2pPr lvl="1" algn="l">
              <a:buNone/>
              <a:defRPr>
                <a:solidFill>
                  <a:srgbClr val="FCF1E3"/>
                </a:solidFill>
                <a:latin typeface="Abel"/>
                <a:ea typeface="Abel"/>
                <a:cs typeface="Abel"/>
                <a:sym typeface="Abel"/>
              </a:defRPr>
            </a:lvl2pPr>
            <a:lvl3pPr lvl="2" algn="l">
              <a:buNone/>
              <a:defRPr>
                <a:solidFill>
                  <a:srgbClr val="FCF1E3"/>
                </a:solidFill>
                <a:latin typeface="Abel"/>
                <a:ea typeface="Abel"/>
                <a:cs typeface="Abel"/>
                <a:sym typeface="Abel"/>
              </a:defRPr>
            </a:lvl3pPr>
            <a:lvl4pPr lvl="3" algn="l">
              <a:buNone/>
              <a:defRPr>
                <a:solidFill>
                  <a:srgbClr val="FCF1E3"/>
                </a:solidFill>
                <a:latin typeface="Abel"/>
                <a:ea typeface="Abel"/>
                <a:cs typeface="Abel"/>
                <a:sym typeface="Abel"/>
              </a:defRPr>
            </a:lvl4pPr>
            <a:lvl5pPr lvl="4" algn="l">
              <a:buNone/>
              <a:defRPr>
                <a:solidFill>
                  <a:srgbClr val="FCF1E3"/>
                </a:solidFill>
                <a:latin typeface="Abel"/>
                <a:ea typeface="Abel"/>
                <a:cs typeface="Abel"/>
                <a:sym typeface="Abel"/>
              </a:defRPr>
            </a:lvl5pPr>
            <a:lvl6pPr lvl="5" algn="l">
              <a:buNone/>
              <a:defRPr>
                <a:solidFill>
                  <a:srgbClr val="FCF1E3"/>
                </a:solidFill>
                <a:latin typeface="Abel"/>
                <a:ea typeface="Abel"/>
                <a:cs typeface="Abel"/>
                <a:sym typeface="Abel"/>
              </a:defRPr>
            </a:lvl6pPr>
            <a:lvl7pPr lvl="6" algn="l">
              <a:buNone/>
              <a:defRPr>
                <a:solidFill>
                  <a:srgbClr val="FCF1E3"/>
                </a:solidFill>
                <a:latin typeface="Abel"/>
                <a:ea typeface="Abel"/>
                <a:cs typeface="Abel"/>
                <a:sym typeface="Abel"/>
              </a:defRPr>
            </a:lvl7pPr>
            <a:lvl8pPr lvl="7" algn="l">
              <a:buNone/>
              <a:defRPr>
                <a:solidFill>
                  <a:srgbClr val="FCF1E3"/>
                </a:solidFill>
                <a:latin typeface="Abel"/>
                <a:ea typeface="Abel"/>
                <a:cs typeface="Abel"/>
                <a:sym typeface="Abel"/>
              </a:defRPr>
            </a:lvl8pPr>
            <a:lvl9pPr lvl="8" algn="l">
              <a:buNone/>
              <a:defRPr>
                <a:solidFill>
                  <a:srgbClr val="FCF1E3"/>
                </a:solidFill>
                <a:latin typeface="Abel"/>
                <a:ea typeface="Abel"/>
                <a:cs typeface="Abel"/>
                <a:sym typeface="Abel"/>
              </a:defRPr>
            </a:lvl9pPr>
          </a:lstStyle>
          <a:p>
            <a:pPr marL="0" lvl="0" indent="0" algn="l" rtl="0">
              <a:spcBef>
                <a:spcPts val="0"/>
              </a:spcBef>
              <a:spcAft>
                <a:spcPts val="0"/>
              </a:spcAft>
              <a:buNone/>
            </a:pPr>
            <a:fld id="{00000000-1234-1234-1234-123412341234}" type="slidenum">
              <a:rPr lang="es"/>
              <a:t>‹#›</a:t>
            </a:fld>
            <a:endParaRPr/>
          </a:p>
        </p:txBody>
      </p:sp>
      <p:sp>
        <p:nvSpPr>
          <p:cNvPr id="16" name="Google Shape;16;p3"/>
          <p:cNvSpPr txBox="1">
            <a:spLocks noGrp="1"/>
          </p:cNvSpPr>
          <p:nvPr>
            <p:ph type="ctrTitle" idx="3"/>
          </p:nvPr>
        </p:nvSpPr>
        <p:spPr>
          <a:xfrm>
            <a:off x="1856850" y="4841702"/>
            <a:ext cx="6723300" cy="254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1pPr>
            <a:lvl2pPr lvl="1"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2pPr>
            <a:lvl3pPr lvl="2"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3pPr>
            <a:lvl4pPr lvl="3"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4pPr>
            <a:lvl5pPr lvl="4"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5pPr>
            <a:lvl6pPr lvl="5"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6pPr>
            <a:lvl7pPr lvl="6"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7pPr>
            <a:lvl8pPr lvl="7"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8pPr>
            <a:lvl9pPr lvl="8"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9pPr>
          </a:lstStyle>
          <a:p>
            <a:endParaRPr/>
          </a:p>
        </p:txBody>
      </p:sp>
      <p:cxnSp>
        <p:nvCxnSpPr>
          <p:cNvPr id="17" name="Google Shape;17;p3"/>
          <p:cNvCxnSpPr/>
          <p:nvPr/>
        </p:nvCxnSpPr>
        <p:spPr>
          <a:xfrm rot="10800000">
            <a:off x="8539823" y="4834595"/>
            <a:ext cx="0" cy="233100"/>
          </a:xfrm>
          <a:prstGeom prst="straightConnector1">
            <a:avLst/>
          </a:prstGeom>
          <a:noFill/>
          <a:ln w="9525" cap="flat" cmpd="sng">
            <a:solidFill>
              <a:srgbClr val="FCF1E3"/>
            </a:solidFill>
            <a:prstDash val="solid"/>
            <a:round/>
            <a:headEnd type="none" w="med" len="med"/>
            <a:tailEnd type="none" w="med" len="med"/>
          </a:ln>
        </p:spPr>
      </p:cxnSp>
      <p:sp>
        <p:nvSpPr>
          <p:cNvPr id="18" name="Google Shape;18;p3"/>
          <p:cNvSpPr txBox="1">
            <a:spLocks noGrp="1"/>
          </p:cNvSpPr>
          <p:nvPr>
            <p:ph type="title" idx="4" hasCustomPrompt="1"/>
          </p:nvPr>
        </p:nvSpPr>
        <p:spPr>
          <a:xfrm>
            <a:off x="1779150" y="2820800"/>
            <a:ext cx="19185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CE1515"/>
              </a:buClr>
              <a:buSzPts val="6000"/>
              <a:buNone/>
              <a:defRPr sz="6000">
                <a:solidFill>
                  <a:srgbClr val="CE1515"/>
                </a:solidFill>
              </a:defRPr>
            </a:lvl1pPr>
            <a:lvl2pPr lvl="1"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2pPr>
            <a:lvl3pPr lvl="2"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3pPr>
            <a:lvl4pPr lvl="3"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4pPr>
            <a:lvl5pPr lvl="4"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5pPr>
            <a:lvl6pPr lvl="5"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6pPr>
            <a:lvl7pPr lvl="6"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7pPr>
            <a:lvl8pPr lvl="7"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8pPr>
            <a:lvl9pPr lvl="8"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9pPr>
          </a:lstStyle>
          <a:p>
            <a:r>
              <a:t>xx%</a:t>
            </a:r>
          </a:p>
        </p:txBody>
      </p:sp>
      <p:sp>
        <p:nvSpPr>
          <p:cNvPr id="19" name="Google Shape;19;p3"/>
          <p:cNvSpPr txBox="1">
            <a:spLocks noGrp="1"/>
          </p:cNvSpPr>
          <p:nvPr>
            <p:ph type="ctrTitle" idx="5"/>
          </p:nvPr>
        </p:nvSpPr>
        <p:spPr>
          <a:xfrm>
            <a:off x="3326832" y="3076177"/>
            <a:ext cx="21411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 name="Google Shape;20;p3"/>
          <p:cNvSpPr txBox="1">
            <a:spLocks noGrp="1"/>
          </p:cNvSpPr>
          <p:nvPr>
            <p:ph type="title" idx="6" hasCustomPrompt="1"/>
          </p:nvPr>
        </p:nvSpPr>
        <p:spPr>
          <a:xfrm>
            <a:off x="4307325" y="1041225"/>
            <a:ext cx="19185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CE1515"/>
              </a:buClr>
              <a:buSzPts val="6000"/>
              <a:buNone/>
              <a:defRPr sz="6000">
                <a:solidFill>
                  <a:srgbClr val="CE1515"/>
                </a:solidFill>
              </a:defRPr>
            </a:lvl1pPr>
            <a:lvl2pPr lvl="1"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2pPr>
            <a:lvl3pPr lvl="2"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3pPr>
            <a:lvl4pPr lvl="3"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4pPr>
            <a:lvl5pPr lvl="4"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5pPr>
            <a:lvl6pPr lvl="5"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6pPr>
            <a:lvl7pPr lvl="6"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7pPr>
            <a:lvl8pPr lvl="7"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8pPr>
            <a:lvl9pPr lvl="8"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9pPr>
          </a:lstStyle>
          <a:p>
            <a:r>
              <a:t>xx%</a:t>
            </a:r>
          </a:p>
        </p:txBody>
      </p:sp>
      <p:sp>
        <p:nvSpPr>
          <p:cNvPr id="21" name="Google Shape;21;p3"/>
          <p:cNvSpPr txBox="1">
            <a:spLocks noGrp="1"/>
          </p:cNvSpPr>
          <p:nvPr>
            <p:ph type="ctrTitle" idx="7"/>
          </p:nvPr>
        </p:nvSpPr>
        <p:spPr>
          <a:xfrm>
            <a:off x="5855357" y="1296602"/>
            <a:ext cx="21411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2" name="Google Shape;22;p3"/>
          <p:cNvSpPr txBox="1">
            <a:spLocks noGrp="1"/>
          </p:cNvSpPr>
          <p:nvPr>
            <p:ph type="title" idx="8" hasCustomPrompt="1"/>
          </p:nvPr>
        </p:nvSpPr>
        <p:spPr>
          <a:xfrm>
            <a:off x="4307325" y="2820800"/>
            <a:ext cx="19185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CE1515"/>
              </a:buClr>
              <a:buSzPts val="6000"/>
              <a:buNone/>
              <a:defRPr sz="6000">
                <a:solidFill>
                  <a:srgbClr val="CE1515"/>
                </a:solidFill>
              </a:defRPr>
            </a:lvl1pPr>
            <a:lvl2pPr lvl="1"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2pPr>
            <a:lvl3pPr lvl="2"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3pPr>
            <a:lvl4pPr lvl="3"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4pPr>
            <a:lvl5pPr lvl="4"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5pPr>
            <a:lvl6pPr lvl="5"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6pPr>
            <a:lvl7pPr lvl="6"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7pPr>
            <a:lvl8pPr lvl="7"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8pPr>
            <a:lvl9pPr lvl="8" algn="r" rtl="0">
              <a:spcBef>
                <a:spcPts val="0"/>
              </a:spcBef>
              <a:spcAft>
                <a:spcPts val="0"/>
              </a:spcAft>
              <a:buSzPts val="6000"/>
              <a:buFont typeface="Kumar One Outline"/>
              <a:buNone/>
              <a:defRPr sz="6000">
                <a:latin typeface="Kumar One Outline"/>
                <a:ea typeface="Kumar One Outline"/>
                <a:cs typeface="Kumar One Outline"/>
                <a:sym typeface="Kumar One Outline"/>
              </a:defRPr>
            </a:lvl9pPr>
          </a:lstStyle>
          <a:p>
            <a:r>
              <a:t>xx%</a:t>
            </a:r>
          </a:p>
        </p:txBody>
      </p:sp>
      <p:sp>
        <p:nvSpPr>
          <p:cNvPr id="23" name="Google Shape;23;p3"/>
          <p:cNvSpPr txBox="1">
            <a:spLocks noGrp="1"/>
          </p:cNvSpPr>
          <p:nvPr>
            <p:ph type="ctrTitle" idx="9"/>
          </p:nvPr>
        </p:nvSpPr>
        <p:spPr>
          <a:xfrm>
            <a:off x="5855357" y="3076177"/>
            <a:ext cx="21411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907">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REE COLUMNS ">
  <p:cSld name="TITLE_1_1_1_2">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5"/>
          <p:cNvSpPr/>
          <p:nvPr/>
        </p:nvSpPr>
        <p:spPr>
          <a:xfrm>
            <a:off x="556075" y="1570494"/>
            <a:ext cx="2481000" cy="2002500"/>
          </a:xfrm>
          <a:prstGeom prst="rect">
            <a:avLst/>
          </a:prstGeom>
          <a:solidFill>
            <a:srgbClr val="FCF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 name="Google Shape;34;p5"/>
          <p:cNvSpPr/>
          <p:nvPr/>
        </p:nvSpPr>
        <p:spPr>
          <a:xfrm>
            <a:off x="3331600" y="1570494"/>
            <a:ext cx="2481000" cy="2002500"/>
          </a:xfrm>
          <a:prstGeom prst="rect">
            <a:avLst/>
          </a:prstGeom>
          <a:solidFill>
            <a:srgbClr val="FCF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 name="Google Shape;35;p5"/>
          <p:cNvSpPr/>
          <p:nvPr/>
        </p:nvSpPr>
        <p:spPr>
          <a:xfrm>
            <a:off x="6107125" y="1570494"/>
            <a:ext cx="2481000" cy="2002500"/>
          </a:xfrm>
          <a:prstGeom prst="rect">
            <a:avLst/>
          </a:prstGeom>
          <a:solidFill>
            <a:srgbClr val="FCF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6" name="Google Shape;36;p5"/>
          <p:cNvSpPr txBox="1">
            <a:spLocks noGrp="1"/>
          </p:cNvSpPr>
          <p:nvPr>
            <p:ph type="subTitle" idx="1"/>
          </p:nvPr>
        </p:nvSpPr>
        <p:spPr>
          <a:xfrm>
            <a:off x="894573" y="2333090"/>
            <a:ext cx="1803900" cy="939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
        <p:nvSpPr>
          <p:cNvPr id="37" name="Google Shape;37;p5"/>
          <p:cNvSpPr/>
          <p:nvPr/>
        </p:nvSpPr>
        <p:spPr>
          <a:xfrm>
            <a:off x="-6775" y="4749775"/>
            <a:ext cx="9150900" cy="3936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41B47"/>
              </a:solidFill>
              <a:latin typeface="Zilla Slab"/>
              <a:ea typeface="Zilla Slab"/>
              <a:cs typeface="Zilla Slab"/>
              <a:sym typeface="Zilla Slab"/>
            </a:endParaRPr>
          </a:p>
        </p:txBody>
      </p:sp>
      <p:sp>
        <p:nvSpPr>
          <p:cNvPr id="38" name="Google Shape;38;p5"/>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lvl1pPr lvl="0" algn="l" rtl="0">
              <a:buNone/>
              <a:defRPr>
                <a:solidFill>
                  <a:srgbClr val="FCF1E3"/>
                </a:solidFill>
                <a:latin typeface="Abel"/>
                <a:ea typeface="Abel"/>
                <a:cs typeface="Abel"/>
                <a:sym typeface="Abel"/>
              </a:defRPr>
            </a:lvl1pPr>
            <a:lvl2pPr lvl="1" algn="l" rtl="0">
              <a:buNone/>
              <a:defRPr>
                <a:solidFill>
                  <a:srgbClr val="FCF1E3"/>
                </a:solidFill>
                <a:latin typeface="Abel"/>
                <a:ea typeface="Abel"/>
                <a:cs typeface="Abel"/>
                <a:sym typeface="Abel"/>
              </a:defRPr>
            </a:lvl2pPr>
            <a:lvl3pPr lvl="2" algn="l" rtl="0">
              <a:buNone/>
              <a:defRPr>
                <a:solidFill>
                  <a:srgbClr val="FCF1E3"/>
                </a:solidFill>
                <a:latin typeface="Abel"/>
                <a:ea typeface="Abel"/>
                <a:cs typeface="Abel"/>
                <a:sym typeface="Abel"/>
              </a:defRPr>
            </a:lvl3pPr>
            <a:lvl4pPr lvl="3" algn="l" rtl="0">
              <a:buNone/>
              <a:defRPr>
                <a:solidFill>
                  <a:srgbClr val="FCF1E3"/>
                </a:solidFill>
                <a:latin typeface="Abel"/>
                <a:ea typeface="Abel"/>
                <a:cs typeface="Abel"/>
                <a:sym typeface="Abel"/>
              </a:defRPr>
            </a:lvl4pPr>
            <a:lvl5pPr lvl="4" algn="l" rtl="0">
              <a:buNone/>
              <a:defRPr>
                <a:solidFill>
                  <a:srgbClr val="FCF1E3"/>
                </a:solidFill>
                <a:latin typeface="Abel"/>
                <a:ea typeface="Abel"/>
                <a:cs typeface="Abel"/>
                <a:sym typeface="Abel"/>
              </a:defRPr>
            </a:lvl5pPr>
            <a:lvl6pPr lvl="5" algn="l" rtl="0">
              <a:buNone/>
              <a:defRPr>
                <a:solidFill>
                  <a:srgbClr val="FCF1E3"/>
                </a:solidFill>
                <a:latin typeface="Abel"/>
                <a:ea typeface="Abel"/>
                <a:cs typeface="Abel"/>
                <a:sym typeface="Abel"/>
              </a:defRPr>
            </a:lvl6pPr>
            <a:lvl7pPr lvl="6" algn="l" rtl="0">
              <a:buNone/>
              <a:defRPr>
                <a:solidFill>
                  <a:srgbClr val="FCF1E3"/>
                </a:solidFill>
                <a:latin typeface="Abel"/>
                <a:ea typeface="Abel"/>
                <a:cs typeface="Abel"/>
                <a:sym typeface="Abel"/>
              </a:defRPr>
            </a:lvl7pPr>
            <a:lvl8pPr lvl="7" algn="l" rtl="0">
              <a:buNone/>
              <a:defRPr>
                <a:solidFill>
                  <a:srgbClr val="FCF1E3"/>
                </a:solidFill>
                <a:latin typeface="Abel"/>
                <a:ea typeface="Abel"/>
                <a:cs typeface="Abel"/>
                <a:sym typeface="Abel"/>
              </a:defRPr>
            </a:lvl8pPr>
            <a:lvl9pPr lvl="8" algn="l" rtl="0">
              <a:buNone/>
              <a:defRPr>
                <a:solidFill>
                  <a:srgbClr val="FCF1E3"/>
                </a:solidFill>
                <a:latin typeface="Abel"/>
                <a:ea typeface="Abel"/>
                <a:cs typeface="Abel"/>
                <a:sym typeface="Abel"/>
              </a:defRPr>
            </a:lvl9pPr>
          </a:lstStyle>
          <a:p>
            <a:pPr marL="0" lvl="0" indent="0" algn="l" rtl="0">
              <a:spcBef>
                <a:spcPts val="0"/>
              </a:spcBef>
              <a:spcAft>
                <a:spcPts val="0"/>
              </a:spcAft>
              <a:buNone/>
            </a:pPr>
            <a:fld id="{00000000-1234-1234-1234-123412341234}" type="slidenum">
              <a:rPr lang="es"/>
              <a:t>‹#›</a:t>
            </a:fld>
            <a:endParaRPr/>
          </a:p>
        </p:txBody>
      </p:sp>
      <p:sp>
        <p:nvSpPr>
          <p:cNvPr id="39" name="Google Shape;39;p5"/>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1pPr>
            <a:lvl2pPr lvl="1"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2pPr>
            <a:lvl3pPr lvl="2"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3pPr>
            <a:lvl4pPr lvl="3"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4pPr>
            <a:lvl5pPr lvl="4"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5pPr>
            <a:lvl6pPr lvl="5"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6pPr>
            <a:lvl7pPr lvl="6"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7pPr>
            <a:lvl8pPr lvl="7"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8pPr>
            <a:lvl9pPr lvl="8"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9pPr>
          </a:lstStyle>
          <a:p>
            <a:endParaRPr/>
          </a:p>
        </p:txBody>
      </p:sp>
      <p:cxnSp>
        <p:nvCxnSpPr>
          <p:cNvPr id="40" name="Google Shape;40;p5"/>
          <p:cNvCxnSpPr/>
          <p:nvPr/>
        </p:nvCxnSpPr>
        <p:spPr>
          <a:xfrm rot="10800000">
            <a:off x="8539823" y="4834595"/>
            <a:ext cx="0" cy="233100"/>
          </a:xfrm>
          <a:prstGeom prst="straightConnector1">
            <a:avLst/>
          </a:prstGeom>
          <a:noFill/>
          <a:ln w="9525" cap="flat" cmpd="sng">
            <a:solidFill>
              <a:srgbClr val="FCF1E3"/>
            </a:solidFill>
            <a:prstDash val="solid"/>
            <a:round/>
            <a:headEnd type="none" w="med" len="med"/>
            <a:tailEnd type="none" w="med" len="med"/>
          </a:ln>
        </p:spPr>
      </p:cxnSp>
      <p:sp>
        <p:nvSpPr>
          <p:cNvPr id="41" name="Google Shape;41;p5"/>
          <p:cNvSpPr txBox="1">
            <a:spLocks noGrp="1"/>
          </p:cNvSpPr>
          <p:nvPr>
            <p:ph type="subTitle" idx="2"/>
          </p:nvPr>
        </p:nvSpPr>
        <p:spPr>
          <a:xfrm>
            <a:off x="3670098" y="2333090"/>
            <a:ext cx="1803900" cy="939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
        <p:nvSpPr>
          <p:cNvPr id="42" name="Google Shape;42;p5"/>
          <p:cNvSpPr txBox="1">
            <a:spLocks noGrp="1"/>
          </p:cNvSpPr>
          <p:nvPr>
            <p:ph type="subTitle" idx="3"/>
          </p:nvPr>
        </p:nvSpPr>
        <p:spPr>
          <a:xfrm>
            <a:off x="6445623" y="2333090"/>
            <a:ext cx="1803900" cy="939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
  <p:cSld name="TITLE_1_1_1_1_1_2">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6"/>
          <p:cNvSpPr/>
          <p:nvPr/>
        </p:nvSpPr>
        <p:spPr>
          <a:xfrm>
            <a:off x="1449825" y="1065700"/>
            <a:ext cx="6244500" cy="3318600"/>
          </a:xfrm>
          <a:prstGeom prst="rect">
            <a:avLst/>
          </a:prstGeom>
          <a:solidFill>
            <a:srgbClr val="FCF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txBox="1">
            <a:spLocks noGrp="1"/>
          </p:cNvSpPr>
          <p:nvPr>
            <p:ph type="ctrTitle"/>
          </p:nvPr>
        </p:nvSpPr>
        <p:spPr>
          <a:xfrm>
            <a:off x="1449750" y="1014350"/>
            <a:ext cx="6244500" cy="9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800"/>
              <a:buFont typeface="Oswald"/>
              <a:buNone/>
              <a:defRPr sz="1800">
                <a:latin typeface="Oswald"/>
                <a:ea typeface="Oswald"/>
                <a:cs typeface="Oswald"/>
                <a:sym typeface="Oswald"/>
              </a:defRPr>
            </a:lvl2pPr>
            <a:lvl3pPr lvl="2" algn="ctr" rtl="0">
              <a:spcBef>
                <a:spcPts val="0"/>
              </a:spcBef>
              <a:spcAft>
                <a:spcPts val="0"/>
              </a:spcAft>
              <a:buSzPts val="1800"/>
              <a:buFont typeface="Oswald"/>
              <a:buNone/>
              <a:defRPr sz="1800">
                <a:latin typeface="Oswald"/>
                <a:ea typeface="Oswald"/>
                <a:cs typeface="Oswald"/>
                <a:sym typeface="Oswald"/>
              </a:defRPr>
            </a:lvl3pPr>
            <a:lvl4pPr lvl="3" algn="ctr" rtl="0">
              <a:spcBef>
                <a:spcPts val="0"/>
              </a:spcBef>
              <a:spcAft>
                <a:spcPts val="0"/>
              </a:spcAft>
              <a:buSzPts val="1800"/>
              <a:buFont typeface="Oswald"/>
              <a:buNone/>
              <a:defRPr sz="1800">
                <a:latin typeface="Oswald"/>
                <a:ea typeface="Oswald"/>
                <a:cs typeface="Oswald"/>
                <a:sym typeface="Oswald"/>
              </a:defRPr>
            </a:lvl4pPr>
            <a:lvl5pPr lvl="4" algn="ctr" rtl="0">
              <a:spcBef>
                <a:spcPts val="0"/>
              </a:spcBef>
              <a:spcAft>
                <a:spcPts val="0"/>
              </a:spcAft>
              <a:buSzPts val="1800"/>
              <a:buFont typeface="Oswald"/>
              <a:buNone/>
              <a:defRPr sz="1800">
                <a:latin typeface="Oswald"/>
                <a:ea typeface="Oswald"/>
                <a:cs typeface="Oswald"/>
                <a:sym typeface="Oswald"/>
              </a:defRPr>
            </a:lvl5pPr>
            <a:lvl6pPr lvl="5" algn="ctr" rtl="0">
              <a:spcBef>
                <a:spcPts val="0"/>
              </a:spcBef>
              <a:spcAft>
                <a:spcPts val="0"/>
              </a:spcAft>
              <a:buSzPts val="1800"/>
              <a:buFont typeface="Oswald"/>
              <a:buNone/>
              <a:defRPr sz="1800">
                <a:latin typeface="Oswald"/>
                <a:ea typeface="Oswald"/>
                <a:cs typeface="Oswald"/>
                <a:sym typeface="Oswald"/>
              </a:defRPr>
            </a:lvl6pPr>
            <a:lvl7pPr lvl="6" algn="ctr" rtl="0">
              <a:spcBef>
                <a:spcPts val="0"/>
              </a:spcBef>
              <a:spcAft>
                <a:spcPts val="0"/>
              </a:spcAft>
              <a:buSzPts val="1800"/>
              <a:buFont typeface="Oswald"/>
              <a:buNone/>
              <a:defRPr sz="1800">
                <a:latin typeface="Oswald"/>
                <a:ea typeface="Oswald"/>
                <a:cs typeface="Oswald"/>
                <a:sym typeface="Oswald"/>
              </a:defRPr>
            </a:lvl7pPr>
            <a:lvl8pPr lvl="7" algn="ctr" rtl="0">
              <a:spcBef>
                <a:spcPts val="0"/>
              </a:spcBef>
              <a:spcAft>
                <a:spcPts val="0"/>
              </a:spcAft>
              <a:buSzPts val="1800"/>
              <a:buFont typeface="Oswald"/>
              <a:buNone/>
              <a:defRPr sz="1800">
                <a:latin typeface="Oswald"/>
                <a:ea typeface="Oswald"/>
                <a:cs typeface="Oswald"/>
                <a:sym typeface="Oswald"/>
              </a:defRPr>
            </a:lvl8pPr>
            <a:lvl9pPr lvl="8" algn="ctr" rtl="0">
              <a:spcBef>
                <a:spcPts val="0"/>
              </a:spcBef>
              <a:spcAft>
                <a:spcPts val="0"/>
              </a:spcAft>
              <a:buSzPts val="1800"/>
              <a:buFont typeface="Oswald"/>
              <a:buNone/>
              <a:defRPr sz="1800">
                <a:latin typeface="Oswald"/>
                <a:ea typeface="Oswald"/>
                <a:cs typeface="Oswald"/>
                <a:sym typeface="Oswald"/>
              </a:defRPr>
            </a:lvl9pPr>
          </a:lstStyle>
          <a:p>
            <a:endParaRPr/>
          </a:p>
        </p:txBody>
      </p:sp>
      <p:sp>
        <p:nvSpPr>
          <p:cNvPr id="46" name="Google Shape;46;p6"/>
          <p:cNvSpPr txBox="1">
            <a:spLocks noGrp="1"/>
          </p:cNvSpPr>
          <p:nvPr>
            <p:ph type="subTitle" idx="1"/>
          </p:nvPr>
        </p:nvSpPr>
        <p:spPr>
          <a:xfrm>
            <a:off x="1734000" y="2672850"/>
            <a:ext cx="2685600" cy="1213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
        <p:nvSpPr>
          <p:cNvPr id="47" name="Google Shape;47;p6"/>
          <p:cNvSpPr txBox="1">
            <a:spLocks noGrp="1"/>
          </p:cNvSpPr>
          <p:nvPr>
            <p:ph type="subTitle" idx="2"/>
          </p:nvPr>
        </p:nvSpPr>
        <p:spPr>
          <a:xfrm>
            <a:off x="4724400" y="2672850"/>
            <a:ext cx="2685600" cy="1213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
        <p:nvSpPr>
          <p:cNvPr id="48" name="Google Shape;48;p6"/>
          <p:cNvSpPr/>
          <p:nvPr/>
        </p:nvSpPr>
        <p:spPr>
          <a:xfrm>
            <a:off x="-6775" y="4749775"/>
            <a:ext cx="9150900" cy="3936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CF1E3"/>
              </a:solidFill>
              <a:latin typeface="Zilla Slab"/>
              <a:ea typeface="Zilla Slab"/>
              <a:cs typeface="Zilla Slab"/>
              <a:sym typeface="Zilla Slab"/>
            </a:endParaRPr>
          </a:p>
        </p:txBody>
      </p:sp>
      <p:sp>
        <p:nvSpPr>
          <p:cNvPr id="49" name="Google Shape;49;p6"/>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lvl1pPr lvl="0" algn="l" rtl="0">
              <a:buNone/>
              <a:defRPr>
                <a:solidFill>
                  <a:srgbClr val="FCF1E3"/>
                </a:solidFill>
                <a:latin typeface="Abel"/>
                <a:ea typeface="Abel"/>
                <a:cs typeface="Abel"/>
                <a:sym typeface="Abel"/>
              </a:defRPr>
            </a:lvl1pPr>
            <a:lvl2pPr lvl="1" algn="l" rtl="0">
              <a:buNone/>
              <a:defRPr>
                <a:solidFill>
                  <a:srgbClr val="FCF1E3"/>
                </a:solidFill>
                <a:latin typeface="Abel"/>
                <a:ea typeface="Abel"/>
                <a:cs typeface="Abel"/>
                <a:sym typeface="Abel"/>
              </a:defRPr>
            </a:lvl2pPr>
            <a:lvl3pPr lvl="2" algn="l" rtl="0">
              <a:buNone/>
              <a:defRPr>
                <a:solidFill>
                  <a:srgbClr val="FCF1E3"/>
                </a:solidFill>
                <a:latin typeface="Abel"/>
                <a:ea typeface="Abel"/>
                <a:cs typeface="Abel"/>
                <a:sym typeface="Abel"/>
              </a:defRPr>
            </a:lvl3pPr>
            <a:lvl4pPr lvl="3" algn="l" rtl="0">
              <a:buNone/>
              <a:defRPr>
                <a:solidFill>
                  <a:srgbClr val="FCF1E3"/>
                </a:solidFill>
                <a:latin typeface="Abel"/>
                <a:ea typeface="Abel"/>
                <a:cs typeface="Abel"/>
                <a:sym typeface="Abel"/>
              </a:defRPr>
            </a:lvl4pPr>
            <a:lvl5pPr lvl="4" algn="l" rtl="0">
              <a:buNone/>
              <a:defRPr>
                <a:solidFill>
                  <a:srgbClr val="FCF1E3"/>
                </a:solidFill>
                <a:latin typeface="Abel"/>
                <a:ea typeface="Abel"/>
                <a:cs typeface="Abel"/>
                <a:sym typeface="Abel"/>
              </a:defRPr>
            </a:lvl5pPr>
            <a:lvl6pPr lvl="5" algn="l" rtl="0">
              <a:buNone/>
              <a:defRPr>
                <a:solidFill>
                  <a:srgbClr val="FCF1E3"/>
                </a:solidFill>
                <a:latin typeface="Abel"/>
                <a:ea typeface="Abel"/>
                <a:cs typeface="Abel"/>
                <a:sym typeface="Abel"/>
              </a:defRPr>
            </a:lvl6pPr>
            <a:lvl7pPr lvl="6" algn="l" rtl="0">
              <a:buNone/>
              <a:defRPr>
                <a:solidFill>
                  <a:srgbClr val="FCF1E3"/>
                </a:solidFill>
                <a:latin typeface="Abel"/>
                <a:ea typeface="Abel"/>
                <a:cs typeface="Abel"/>
                <a:sym typeface="Abel"/>
              </a:defRPr>
            </a:lvl7pPr>
            <a:lvl8pPr lvl="7" algn="l" rtl="0">
              <a:buNone/>
              <a:defRPr>
                <a:solidFill>
                  <a:srgbClr val="FCF1E3"/>
                </a:solidFill>
                <a:latin typeface="Abel"/>
                <a:ea typeface="Abel"/>
                <a:cs typeface="Abel"/>
                <a:sym typeface="Abel"/>
              </a:defRPr>
            </a:lvl8pPr>
            <a:lvl9pPr lvl="8" algn="l" rtl="0">
              <a:buNone/>
              <a:defRPr>
                <a:solidFill>
                  <a:srgbClr val="FCF1E3"/>
                </a:solidFill>
                <a:latin typeface="Abel"/>
                <a:ea typeface="Abel"/>
                <a:cs typeface="Abel"/>
                <a:sym typeface="Abel"/>
              </a:defRPr>
            </a:lvl9pPr>
          </a:lstStyle>
          <a:p>
            <a:pPr marL="0" lvl="0" indent="0" algn="l" rtl="0">
              <a:spcBef>
                <a:spcPts val="0"/>
              </a:spcBef>
              <a:spcAft>
                <a:spcPts val="0"/>
              </a:spcAft>
              <a:buNone/>
            </a:pPr>
            <a:fld id="{00000000-1234-1234-1234-123412341234}" type="slidenum">
              <a:rPr lang="es"/>
              <a:t>‹#›</a:t>
            </a:fld>
            <a:endParaRPr/>
          </a:p>
        </p:txBody>
      </p:sp>
      <p:sp>
        <p:nvSpPr>
          <p:cNvPr id="50" name="Google Shape;50;p6"/>
          <p:cNvSpPr txBox="1">
            <a:spLocks noGrp="1"/>
          </p:cNvSpPr>
          <p:nvPr>
            <p:ph type="ctrTitle" idx="3"/>
          </p:nvPr>
        </p:nvSpPr>
        <p:spPr>
          <a:xfrm>
            <a:off x="1856850" y="4841702"/>
            <a:ext cx="6723300" cy="254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1pPr>
            <a:lvl2pPr lvl="1"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2pPr>
            <a:lvl3pPr lvl="2"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3pPr>
            <a:lvl4pPr lvl="3"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4pPr>
            <a:lvl5pPr lvl="4"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5pPr>
            <a:lvl6pPr lvl="5"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6pPr>
            <a:lvl7pPr lvl="6"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7pPr>
            <a:lvl8pPr lvl="7"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8pPr>
            <a:lvl9pPr lvl="8"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9pPr>
          </a:lstStyle>
          <a:p>
            <a:endParaRPr/>
          </a:p>
        </p:txBody>
      </p:sp>
      <p:cxnSp>
        <p:nvCxnSpPr>
          <p:cNvPr id="51" name="Google Shape;51;p6"/>
          <p:cNvCxnSpPr/>
          <p:nvPr/>
        </p:nvCxnSpPr>
        <p:spPr>
          <a:xfrm rot="10800000">
            <a:off x="8539823" y="4834595"/>
            <a:ext cx="0" cy="233100"/>
          </a:xfrm>
          <a:prstGeom prst="straightConnector1">
            <a:avLst/>
          </a:prstGeom>
          <a:noFill/>
          <a:ln w="9525" cap="flat" cmpd="sng">
            <a:solidFill>
              <a:srgbClr val="FCF1E3"/>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p:cSld name="TITLE_1_1_1_1">
    <p:bg>
      <p:bgPr>
        <a:solidFill>
          <a:srgbClr val="FCF1E3"/>
        </a:solidFill>
        <a:effectLst/>
      </p:bgPr>
    </p:bg>
    <p:spTree>
      <p:nvGrpSpPr>
        <p:cNvPr id="1" name="Shape 52"/>
        <p:cNvGrpSpPr/>
        <p:nvPr/>
      </p:nvGrpSpPr>
      <p:grpSpPr>
        <a:xfrm>
          <a:off x="0" y="0"/>
          <a:ext cx="0" cy="0"/>
          <a:chOff x="0" y="0"/>
          <a:chExt cx="0" cy="0"/>
        </a:xfrm>
      </p:grpSpPr>
      <p:sp>
        <p:nvSpPr>
          <p:cNvPr id="53" name="Google Shape;53;p7"/>
          <p:cNvSpPr/>
          <p:nvPr/>
        </p:nvSpPr>
        <p:spPr>
          <a:xfrm rot="5400000">
            <a:off x="1998225" y="2173175"/>
            <a:ext cx="5147400" cy="787500"/>
          </a:xfrm>
          <a:prstGeom prst="rect">
            <a:avLst/>
          </a:prstGeom>
          <a:solidFill>
            <a:srgbClr val="CE1515"/>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54" name="Google Shape;54;p7"/>
          <p:cNvSpPr/>
          <p:nvPr/>
        </p:nvSpPr>
        <p:spPr>
          <a:xfrm>
            <a:off x="-6775" y="4749775"/>
            <a:ext cx="9150900" cy="3936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41B47"/>
              </a:solidFill>
              <a:latin typeface="Zilla Slab"/>
              <a:ea typeface="Zilla Slab"/>
              <a:cs typeface="Zilla Slab"/>
              <a:sym typeface="Zilla Slab"/>
            </a:endParaRPr>
          </a:p>
        </p:txBody>
      </p:sp>
      <p:sp>
        <p:nvSpPr>
          <p:cNvPr id="55" name="Google Shape;55;p7"/>
          <p:cNvSpPr txBox="1">
            <a:spLocks noGrp="1"/>
          </p:cNvSpPr>
          <p:nvPr>
            <p:ph type="ctrTitle"/>
          </p:nvPr>
        </p:nvSpPr>
        <p:spPr>
          <a:xfrm flipH="1">
            <a:off x="2660850" y="1334800"/>
            <a:ext cx="3822300" cy="9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r" rtl="0">
              <a:spcBef>
                <a:spcPts val="0"/>
              </a:spcBef>
              <a:spcAft>
                <a:spcPts val="0"/>
              </a:spcAft>
              <a:buClr>
                <a:srgbClr val="9900FF"/>
              </a:buClr>
              <a:buSzPts val="4800"/>
              <a:buFont typeface="Oswald"/>
              <a:buNone/>
              <a:defRPr sz="4800">
                <a:solidFill>
                  <a:srgbClr val="9900FF"/>
                </a:solidFill>
                <a:latin typeface="Oswald"/>
                <a:ea typeface="Oswald"/>
                <a:cs typeface="Oswald"/>
                <a:sym typeface="Oswald"/>
              </a:defRPr>
            </a:lvl2pPr>
            <a:lvl3pPr lvl="2" algn="r" rtl="0">
              <a:spcBef>
                <a:spcPts val="0"/>
              </a:spcBef>
              <a:spcAft>
                <a:spcPts val="0"/>
              </a:spcAft>
              <a:buClr>
                <a:srgbClr val="9900FF"/>
              </a:buClr>
              <a:buSzPts val="4800"/>
              <a:buFont typeface="Oswald"/>
              <a:buNone/>
              <a:defRPr sz="4800">
                <a:solidFill>
                  <a:srgbClr val="9900FF"/>
                </a:solidFill>
                <a:latin typeface="Oswald"/>
                <a:ea typeface="Oswald"/>
                <a:cs typeface="Oswald"/>
                <a:sym typeface="Oswald"/>
              </a:defRPr>
            </a:lvl3pPr>
            <a:lvl4pPr lvl="3" algn="r" rtl="0">
              <a:spcBef>
                <a:spcPts val="0"/>
              </a:spcBef>
              <a:spcAft>
                <a:spcPts val="0"/>
              </a:spcAft>
              <a:buClr>
                <a:srgbClr val="9900FF"/>
              </a:buClr>
              <a:buSzPts val="4800"/>
              <a:buFont typeface="Oswald"/>
              <a:buNone/>
              <a:defRPr sz="4800">
                <a:solidFill>
                  <a:srgbClr val="9900FF"/>
                </a:solidFill>
                <a:latin typeface="Oswald"/>
                <a:ea typeface="Oswald"/>
                <a:cs typeface="Oswald"/>
                <a:sym typeface="Oswald"/>
              </a:defRPr>
            </a:lvl4pPr>
            <a:lvl5pPr lvl="4" algn="r" rtl="0">
              <a:spcBef>
                <a:spcPts val="0"/>
              </a:spcBef>
              <a:spcAft>
                <a:spcPts val="0"/>
              </a:spcAft>
              <a:buClr>
                <a:srgbClr val="9900FF"/>
              </a:buClr>
              <a:buSzPts val="4800"/>
              <a:buFont typeface="Oswald"/>
              <a:buNone/>
              <a:defRPr sz="4800">
                <a:solidFill>
                  <a:srgbClr val="9900FF"/>
                </a:solidFill>
                <a:latin typeface="Oswald"/>
                <a:ea typeface="Oswald"/>
                <a:cs typeface="Oswald"/>
                <a:sym typeface="Oswald"/>
              </a:defRPr>
            </a:lvl5pPr>
            <a:lvl6pPr lvl="5" algn="r" rtl="0">
              <a:spcBef>
                <a:spcPts val="0"/>
              </a:spcBef>
              <a:spcAft>
                <a:spcPts val="0"/>
              </a:spcAft>
              <a:buClr>
                <a:srgbClr val="9900FF"/>
              </a:buClr>
              <a:buSzPts val="4800"/>
              <a:buFont typeface="Oswald"/>
              <a:buNone/>
              <a:defRPr sz="4800">
                <a:solidFill>
                  <a:srgbClr val="9900FF"/>
                </a:solidFill>
                <a:latin typeface="Oswald"/>
                <a:ea typeface="Oswald"/>
                <a:cs typeface="Oswald"/>
                <a:sym typeface="Oswald"/>
              </a:defRPr>
            </a:lvl6pPr>
            <a:lvl7pPr lvl="6" algn="r" rtl="0">
              <a:spcBef>
                <a:spcPts val="0"/>
              </a:spcBef>
              <a:spcAft>
                <a:spcPts val="0"/>
              </a:spcAft>
              <a:buClr>
                <a:srgbClr val="9900FF"/>
              </a:buClr>
              <a:buSzPts val="4800"/>
              <a:buFont typeface="Oswald"/>
              <a:buNone/>
              <a:defRPr sz="4800">
                <a:solidFill>
                  <a:srgbClr val="9900FF"/>
                </a:solidFill>
                <a:latin typeface="Oswald"/>
                <a:ea typeface="Oswald"/>
                <a:cs typeface="Oswald"/>
                <a:sym typeface="Oswald"/>
              </a:defRPr>
            </a:lvl7pPr>
            <a:lvl8pPr lvl="7" algn="r" rtl="0">
              <a:spcBef>
                <a:spcPts val="0"/>
              </a:spcBef>
              <a:spcAft>
                <a:spcPts val="0"/>
              </a:spcAft>
              <a:buClr>
                <a:srgbClr val="9900FF"/>
              </a:buClr>
              <a:buSzPts val="4800"/>
              <a:buFont typeface="Oswald"/>
              <a:buNone/>
              <a:defRPr sz="4800">
                <a:solidFill>
                  <a:srgbClr val="9900FF"/>
                </a:solidFill>
                <a:latin typeface="Oswald"/>
                <a:ea typeface="Oswald"/>
                <a:cs typeface="Oswald"/>
                <a:sym typeface="Oswald"/>
              </a:defRPr>
            </a:lvl8pPr>
            <a:lvl9pPr lvl="8" algn="r" rtl="0">
              <a:spcBef>
                <a:spcPts val="0"/>
              </a:spcBef>
              <a:spcAft>
                <a:spcPts val="0"/>
              </a:spcAft>
              <a:buClr>
                <a:srgbClr val="9900FF"/>
              </a:buClr>
              <a:buSzPts val="4800"/>
              <a:buFont typeface="Oswald"/>
              <a:buNone/>
              <a:defRPr sz="4800">
                <a:solidFill>
                  <a:srgbClr val="9900FF"/>
                </a:solidFill>
                <a:latin typeface="Oswald"/>
                <a:ea typeface="Oswald"/>
                <a:cs typeface="Oswald"/>
                <a:sym typeface="Oswald"/>
              </a:defRPr>
            </a:lvl9pPr>
          </a:lstStyle>
          <a:p>
            <a:endParaRPr/>
          </a:p>
        </p:txBody>
      </p:sp>
      <p:sp>
        <p:nvSpPr>
          <p:cNvPr id="56" name="Google Shape;56;p7"/>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lvl1pPr lvl="0" algn="l" rtl="0">
              <a:buNone/>
              <a:defRPr>
                <a:solidFill>
                  <a:srgbClr val="FCF1E3"/>
                </a:solidFill>
                <a:latin typeface="Abel"/>
                <a:ea typeface="Abel"/>
                <a:cs typeface="Abel"/>
                <a:sym typeface="Abel"/>
              </a:defRPr>
            </a:lvl1pPr>
            <a:lvl2pPr lvl="1" algn="l" rtl="0">
              <a:buNone/>
              <a:defRPr>
                <a:solidFill>
                  <a:srgbClr val="FCF1E3"/>
                </a:solidFill>
                <a:latin typeface="Abel"/>
                <a:ea typeface="Abel"/>
                <a:cs typeface="Abel"/>
                <a:sym typeface="Abel"/>
              </a:defRPr>
            </a:lvl2pPr>
            <a:lvl3pPr lvl="2" algn="l" rtl="0">
              <a:buNone/>
              <a:defRPr>
                <a:solidFill>
                  <a:srgbClr val="FCF1E3"/>
                </a:solidFill>
                <a:latin typeface="Abel"/>
                <a:ea typeface="Abel"/>
                <a:cs typeface="Abel"/>
                <a:sym typeface="Abel"/>
              </a:defRPr>
            </a:lvl3pPr>
            <a:lvl4pPr lvl="3" algn="l" rtl="0">
              <a:buNone/>
              <a:defRPr>
                <a:solidFill>
                  <a:srgbClr val="FCF1E3"/>
                </a:solidFill>
                <a:latin typeface="Abel"/>
                <a:ea typeface="Abel"/>
                <a:cs typeface="Abel"/>
                <a:sym typeface="Abel"/>
              </a:defRPr>
            </a:lvl4pPr>
            <a:lvl5pPr lvl="4" algn="l" rtl="0">
              <a:buNone/>
              <a:defRPr>
                <a:solidFill>
                  <a:srgbClr val="FCF1E3"/>
                </a:solidFill>
                <a:latin typeface="Abel"/>
                <a:ea typeface="Abel"/>
                <a:cs typeface="Abel"/>
                <a:sym typeface="Abel"/>
              </a:defRPr>
            </a:lvl5pPr>
            <a:lvl6pPr lvl="5" algn="l" rtl="0">
              <a:buNone/>
              <a:defRPr>
                <a:solidFill>
                  <a:srgbClr val="FCF1E3"/>
                </a:solidFill>
                <a:latin typeface="Abel"/>
                <a:ea typeface="Abel"/>
                <a:cs typeface="Abel"/>
                <a:sym typeface="Abel"/>
              </a:defRPr>
            </a:lvl6pPr>
            <a:lvl7pPr lvl="6" algn="l" rtl="0">
              <a:buNone/>
              <a:defRPr>
                <a:solidFill>
                  <a:srgbClr val="FCF1E3"/>
                </a:solidFill>
                <a:latin typeface="Abel"/>
                <a:ea typeface="Abel"/>
                <a:cs typeface="Abel"/>
                <a:sym typeface="Abel"/>
              </a:defRPr>
            </a:lvl7pPr>
            <a:lvl8pPr lvl="7" algn="l" rtl="0">
              <a:buNone/>
              <a:defRPr>
                <a:solidFill>
                  <a:srgbClr val="FCF1E3"/>
                </a:solidFill>
                <a:latin typeface="Abel"/>
                <a:ea typeface="Abel"/>
                <a:cs typeface="Abel"/>
                <a:sym typeface="Abel"/>
              </a:defRPr>
            </a:lvl8pPr>
            <a:lvl9pPr lvl="8" algn="l" rtl="0">
              <a:buNone/>
              <a:defRPr>
                <a:solidFill>
                  <a:srgbClr val="FCF1E3"/>
                </a:solidFill>
                <a:latin typeface="Abel"/>
                <a:ea typeface="Abel"/>
                <a:cs typeface="Abel"/>
                <a:sym typeface="Abel"/>
              </a:defRPr>
            </a:lvl9pPr>
          </a:lstStyle>
          <a:p>
            <a:pPr marL="0" lvl="0" indent="0" algn="l" rtl="0">
              <a:spcBef>
                <a:spcPts val="0"/>
              </a:spcBef>
              <a:spcAft>
                <a:spcPts val="0"/>
              </a:spcAft>
              <a:buNone/>
            </a:pPr>
            <a:fld id="{00000000-1234-1234-1234-123412341234}" type="slidenum">
              <a:rPr lang="es"/>
              <a:t>‹#›</a:t>
            </a:fld>
            <a:endParaRPr/>
          </a:p>
        </p:txBody>
      </p:sp>
      <p:sp>
        <p:nvSpPr>
          <p:cNvPr id="57" name="Google Shape;57;p7"/>
          <p:cNvSpPr txBox="1">
            <a:spLocks noGrp="1"/>
          </p:cNvSpPr>
          <p:nvPr>
            <p:ph type="ctrTitle" idx="2"/>
          </p:nvPr>
        </p:nvSpPr>
        <p:spPr>
          <a:xfrm>
            <a:off x="1856850" y="4841702"/>
            <a:ext cx="6723300" cy="254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1pPr>
            <a:lvl2pPr lvl="1"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2pPr>
            <a:lvl3pPr lvl="2"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3pPr>
            <a:lvl4pPr lvl="3"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4pPr>
            <a:lvl5pPr lvl="4"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5pPr>
            <a:lvl6pPr lvl="5"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6pPr>
            <a:lvl7pPr lvl="6"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7pPr>
            <a:lvl8pPr lvl="7"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8pPr>
            <a:lvl9pPr lvl="8"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9pPr>
          </a:lstStyle>
          <a:p>
            <a:endParaRPr/>
          </a:p>
        </p:txBody>
      </p:sp>
      <p:cxnSp>
        <p:nvCxnSpPr>
          <p:cNvPr id="58" name="Google Shape;58;p7"/>
          <p:cNvCxnSpPr/>
          <p:nvPr/>
        </p:nvCxnSpPr>
        <p:spPr>
          <a:xfrm rot="10800000">
            <a:off x="8539823" y="4834595"/>
            <a:ext cx="0" cy="233100"/>
          </a:xfrm>
          <a:prstGeom prst="straightConnector1">
            <a:avLst/>
          </a:prstGeom>
          <a:noFill/>
          <a:ln w="9525" cap="flat" cmpd="sng">
            <a:solidFill>
              <a:srgbClr val="FCF1E3"/>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2">
  <p:cSld name="TITLE_1_1_1_1_1_1">
    <p:bg>
      <p:bgPr>
        <a:solidFill>
          <a:srgbClr val="FCF1E3"/>
        </a:solidFill>
        <a:effectLst/>
      </p:bgPr>
    </p:bg>
    <p:spTree>
      <p:nvGrpSpPr>
        <p:cNvPr id="1" name="Shape 59"/>
        <p:cNvGrpSpPr/>
        <p:nvPr/>
      </p:nvGrpSpPr>
      <p:grpSpPr>
        <a:xfrm>
          <a:off x="0" y="0"/>
          <a:ext cx="0" cy="0"/>
          <a:chOff x="0" y="0"/>
          <a:chExt cx="0" cy="0"/>
        </a:xfrm>
      </p:grpSpPr>
      <p:sp>
        <p:nvSpPr>
          <p:cNvPr id="60" name="Google Shape;60;p8"/>
          <p:cNvSpPr/>
          <p:nvPr/>
        </p:nvSpPr>
        <p:spPr>
          <a:xfrm rot="5400000">
            <a:off x="1998225" y="2173175"/>
            <a:ext cx="5147400" cy="787500"/>
          </a:xfrm>
          <a:prstGeom prst="rect">
            <a:avLst/>
          </a:prstGeom>
          <a:solidFill>
            <a:srgbClr val="CE1515"/>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1" name="Google Shape;61;p8"/>
          <p:cNvSpPr txBox="1">
            <a:spLocks noGrp="1"/>
          </p:cNvSpPr>
          <p:nvPr>
            <p:ph type="ctrTitle"/>
          </p:nvPr>
        </p:nvSpPr>
        <p:spPr>
          <a:xfrm>
            <a:off x="4269050" y="2276700"/>
            <a:ext cx="4268400" cy="5901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1800"/>
              <a:buFont typeface="Kumar One Outline"/>
              <a:buNone/>
              <a:defRPr sz="1800">
                <a:latin typeface="Kumar One Outline"/>
                <a:ea typeface="Kumar One Outline"/>
                <a:cs typeface="Kumar One Outline"/>
                <a:sym typeface="Kumar One Outline"/>
              </a:defRPr>
            </a:lvl2pPr>
            <a:lvl3pPr lvl="2" rtl="0">
              <a:spcBef>
                <a:spcPts val="0"/>
              </a:spcBef>
              <a:spcAft>
                <a:spcPts val="0"/>
              </a:spcAft>
              <a:buSzPts val="1800"/>
              <a:buFont typeface="Kumar One Outline"/>
              <a:buNone/>
              <a:defRPr sz="1800">
                <a:latin typeface="Kumar One Outline"/>
                <a:ea typeface="Kumar One Outline"/>
                <a:cs typeface="Kumar One Outline"/>
                <a:sym typeface="Kumar One Outline"/>
              </a:defRPr>
            </a:lvl3pPr>
            <a:lvl4pPr lvl="3" rtl="0">
              <a:spcBef>
                <a:spcPts val="0"/>
              </a:spcBef>
              <a:spcAft>
                <a:spcPts val="0"/>
              </a:spcAft>
              <a:buSzPts val="1800"/>
              <a:buFont typeface="Kumar One Outline"/>
              <a:buNone/>
              <a:defRPr sz="1800">
                <a:latin typeface="Kumar One Outline"/>
                <a:ea typeface="Kumar One Outline"/>
                <a:cs typeface="Kumar One Outline"/>
                <a:sym typeface="Kumar One Outline"/>
              </a:defRPr>
            </a:lvl4pPr>
            <a:lvl5pPr lvl="4" rtl="0">
              <a:spcBef>
                <a:spcPts val="0"/>
              </a:spcBef>
              <a:spcAft>
                <a:spcPts val="0"/>
              </a:spcAft>
              <a:buSzPts val="1800"/>
              <a:buFont typeface="Kumar One Outline"/>
              <a:buNone/>
              <a:defRPr sz="1800">
                <a:latin typeface="Kumar One Outline"/>
                <a:ea typeface="Kumar One Outline"/>
                <a:cs typeface="Kumar One Outline"/>
                <a:sym typeface="Kumar One Outline"/>
              </a:defRPr>
            </a:lvl5pPr>
            <a:lvl6pPr lvl="5" rtl="0">
              <a:spcBef>
                <a:spcPts val="0"/>
              </a:spcBef>
              <a:spcAft>
                <a:spcPts val="0"/>
              </a:spcAft>
              <a:buSzPts val="1800"/>
              <a:buFont typeface="Kumar One Outline"/>
              <a:buNone/>
              <a:defRPr sz="1800">
                <a:latin typeface="Kumar One Outline"/>
                <a:ea typeface="Kumar One Outline"/>
                <a:cs typeface="Kumar One Outline"/>
                <a:sym typeface="Kumar One Outline"/>
              </a:defRPr>
            </a:lvl6pPr>
            <a:lvl7pPr lvl="6" rtl="0">
              <a:spcBef>
                <a:spcPts val="0"/>
              </a:spcBef>
              <a:spcAft>
                <a:spcPts val="0"/>
              </a:spcAft>
              <a:buSzPts val="1800"/>
              <a:buFont typeface="Kumar One Outline"/>
              <a:buNone/>
              <a:defRPr sz="1800">
                <a:latin typeface="Kumar One Outline"/>
                <a:ea typeface="Kumar One Outline"/>
                <a:cs typeface="Kumar One Outline"/>
                <a:sym typeface="Kumar One Outline"/>
              </a:defRPr>
            </a:lvl7pPr>
            <a:lvl8pPr lvl="7" rtl="0">
              <a:spcBef>
                <a:spcPts val="0"/>
              </a:spcBef>
              <a:spcAft>
                <a:spcPts val="0"/>
              </a:spcAft>
              <a:buSzPts val="1800"/>
              <a:buFont typeface="Kumar One Outline"/>
              <a:buNone/>
              <a:defRPr sz="1800">
                <a:latin typeface="Kumar One Outline"/>
                <a:ea typeface="Kumar One Outline"/>
                <a:cs typeface="Kumar One Outline"/>
                <a:sym typeface="Kumar One Outline"/>
              </a:defRPr>
            </a:lvl8pPr>
            <a:lvl9pPr lvl="8" rtl="0">
              <a:spcBef>
                <a:spcPts val="0"/>
              </a:spcBef>
              <a:spcAft>
                <a:spcPts val="0"/>
              </a:spcAft>
              <a:buSzPts val="1800"/>
              <a:buFont typeface="Kumar One Outline"/>
              <a:buNone/>
              <a:defRPr sz="1800">
                <a:latin typeface="Kumar One Outline"/>
                <a:ea typeface="Kumar One Outline"/>
                <a:cs typeface="Kumar One Outline"/>
                <a:sym typeface="Kumar One Outline"/>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2">
  <p:cSld name="TITLE_1_1_1_1_1_1_5">
    <p:bg>
      <p:bgPr>
        <a:solidFill>
          <a:srgbClr val="FCF1E3"/>
        </a:solidFill>
        <a:effectLst/>
      </p:bgPr>
    </p:bg>
    <p:spTree>
      <p:nvGrpSpPr>
        <p:cNvPr id="1" name="Shape 62"/>
        <p:cNvGrpSpPr/>
        <p:nvPr/>
      </p:nvGrpSpPr>
      <p:grpSpPr>
        <a:xfrm>
          <a:off x="0" y="0"/>
          <a:ext cx="0" cy="0"/>
          <a:chOff x="0" y="0"/>
          <a:chExt cx="0" cy="0"/>
        </a:xfrm>
      </p:grpSpPr>
      <p:sp>
        <p:nvSpPr>
          <p:cNvPr id="63" name="Google Shape;63;p9"/>
          <p:cNvSpPr/>
          <p:nvPr/>
        </p:nvSpPr>
        <p:spPr>
          <a:xfrm flipH="1">
            <a:off x="2677375" y="0"/>
            <a:ext cx="357600" cy="4264500"/>
          </a:xfrm>
          <a:prstGeom prst="rect">
            <a:avLst/>
          </a:prstGeom>
          <a:solidFill>
            <a:srgbClr val="CE1515"/>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4" name="Google Shape;64;p9"/>
          <p:cNvSpPr txBox="1">
            <a:spLocks noGrp="1"/>
          </p:cNvSpPr>
          <p:nvPr>
            <p:ph type="subTitle" idx="1"/>
          </p:nvPr>
        </p:nvSpPr>
        <p:spPr>
          <a:xfrm flipH="1">
            <a:off x="848100" y="2059400"/>
            <a:ext cx="2073300" cy="12138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200"/>
            </a:lvl1pPr>
            <a:lvl2pPr lvl="1" algn="r" rtl="0">
              <a:spcBef>
                <a:spcPts val="1600"/>
              </a:spcBef>
              <a:spcAft>
                <a:spcPts val="0"/>
              </a:spcAft>
              <a:buNone/>
              <a:defRPr sz="1200">
                <a:latin typeface="Zilla Slab Light"/>
                <a:ea typeface="Zilla Slab Light"/>
                <a:cs typeface="Zilla Slab Light"/>
                <a:sym typeface="Zilla Slab Light"/>
              </a:defRPr>
            </a:lvl2pPr>
            <a:lvl3pPr lvl="2" algn="r" rtl="0">
              <a:spcBef>
                <a:spcPts val="1600"/>
              </a:spcBef>
              <a:spcAft>
                <a:spcPts val="0"/>
              </a:spcAft>
              <a:buNone/>
              <a:defRPr sz="1200">
                <a:latin typeface="Zilla Slab Light"/>
                <a:ea typeface="Zilla Slab Light"/>
                <a:cs typeface="Zilla Slab Light"/>
                <a:sym typeface="Zilla Slab Light"/>
              </a:defRPr>
            </a:lvl3pPr>
            <a:lvl4pPr lvl="3" algn="r" rtl="0">
              <a:spcBef>
                <a:spcPts val="1600"/>
              </a:spcBef>
              <a:spcAft>
                <a:spcPts val="0"/>
              </a:spcAft>
              <a:buNone/>
              <a:defRPr sz="1200">
                <a:latin typeface="Zilla Slab Light"/>
                <a:ea typeface="Zilla Slab Light"/>
                <a:cs typeface="Zilla Slab Light"/>
                <a:sym typeface="Zilla Slab Light"/>
              </a:defRPr>
            </a:lvl4pPr>
            <a:lvl5pPr lvl="4" algn="r" rtl="0">
              <a:spcBef>
                <a:spcPts val="1600"/>
              </a:spcBef>
              <a:spcAft>
                <a:spcPts val="0"/>
              </a:spcAft>
              <a:buNone/>
              <a:defRPr sz="1200">
                <a:latin typeface="Zilla Slab Light"/>
                <a:ea typeface="Zilla Slab Light"/>
                <a:cs typeface="Zilla Slab Light"/>
                <a:sym typeface="Zilla Slab Light"/>
              </a:defRPr>
            </a:lvl5pPr>
            <a:lvl6pPr lvl="5" algn="r" rtl="0">
              <a:spcBef>
                <a:spcPts val="1600"/>
              </a:spcBef>
              <a:spcAft>
                <a:spcPts val="0"/>
              </a:spcAft>
              <a:buNone/>
              <a:defRPr sz="1200">
                <a:latin typeface="Zilla Slab Light"/>
                <a:ea typeface="Zilla Slab Light"/>
                <a:cs typeface="Zilla Slab Light"/>
                <a:sym typeface="Zilla Slab Light"/>
              </a:defRPr>
            </a:lvl6pPr>
            <a:lvl7pPr lvl="6" algn="r" rtl="0">
              <a:spcBef>
                <a:spcPts val="1600"/>
              </a:spcBef>
              <a:spcAft>
                <a:spcPts val="0"/>
              </a:spcAft>
              <a:buNone/>
              <a:defRPr sz="1200">
                <a:latin typeface="Zilla Slab Light"/>
                <a:ea typeface="Zilla Slab Light"/>
                <a:cs typeface="Zilla Slab Light"/>
                <a:sym typeface="Zilla Slab Light"/>
              </a:defRPr>
            </a:lvl7pPr>
            <a:lvl8pPr lvl="7" algn="r" rtl="0">
              <a:spcBef>
                <a:spcPts val="1600"/>
              </a:spcBef>
              <a:spcAft>
                <a:spcPts val="0"/>
              </a:spcAft>
              <a:buNone/>
              <a:defRPr sz="1200">
                <a:latin typeface="Zilla Slab Light"/>
                <a:ea typeface="Zilla Slab Light"/>
                <a:cs typeface="Zilla Slab Light"/>
                <a:sym typeface="Zilla Slab Light"/>
              </a:defRPr>
            </a:lvl8pPr>
            <a:lvl9pPr lvl="8" algn="r" rtl="0">
              <a:spcBef>
                <a:spcPts val="1600"/>
              </a:spcBef>
              <a:spcAft>
                <a:spcPts val="1600"/>
              </a:spcAft>
              <a:buNone/>
              <a:defRPr sz="1200">
                <a:latin typeface="Zilla Slab Light"/>
                <a:ea typeface="Zilla Slab Light"/>
                <a:cs typeface="Zilla Slab Light"/>
                <a:sym typeface="Zilla Slab Light"/>
              </a:defRPr>
            </a:lvl9pPr>
          </a:lstStyle>
          <a:p>
            <a:endParaRPr/>
          </a:p>
        </p:txBody>
      </p:sp>
      <p:sp>
        <p:nvSpPr>
          <p:cNvPr id="65" name="Google Shape;65;p9"/>
          <p:cNvSpPr txBox="1">
            <a:spLocks noGrp="1"/>
          </p:cNvSpPr>
          <p:nvPr>
            <p:ph type="ctrTitle"/>
          </p:nvPr>
        </p:nvSpPr>
        <p:spPr>
          <a:xfrm>
            <a:off x="848100" y="1217100"/>
            <a:ext cx="2073300" cy="967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2pPr>
            <a:lvl3pPr lvl="2" algn="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3pPr>
            <a:lvl4pPr lvl="3" algn="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4pPr>
            <a:lvl5pPr lvl="4" algn="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5pPr>
            <a:lvl6pPr lvl="5" algn="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6pPr>
            <a:lvl7pPr lvl="6" algn="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7pPr>
            <a:lvl8pPr lvl="7" algn="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8pPr>
            <a:lvl9pPr lvl="8" algn="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9pPr>
          </a:lstStyle>
          <a:p>
            <a:endParaRPr/>
          </a:p>
        </p:txBody>
      </p:sp>
      <p:sp>
        <p:nvSpPr>
          <p:cNvPr id="66" name="Google Shape;66;p9"/>
          <p:cNvSpPr/>
          <p:nvPr/>
        </p:nvSpPr>
        <p:spPr>
          <a:xfrm>
            <a:off x="-6775" y="4749775"/>
            <a:ext cx="9150900" cy="3936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Zilla Slab"/>
              <a:ea typeface="Zilla Slab"/>
              <a:cs typeface="Zilla Slab"/>
              <a:sym typeface="Zilla Slab"/>
            </a:endParaRPr>
          </a:p>
        </p:txBody>
      </p:sp>
      <p:sp>
        <p:nvSpPr>
          <p:cNvPr id="67" name="Google Shape;67;p9"/>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lvl1pPr lvl="0" algn="l" rtl="0">
              <a:buNone/>
              <a:defRPr>
                <a:solidFill>
                  <a:srgbClr val="FCF1E3"/>
                </a:solidFill>
                <a:latin typeface="Abel"/>
                <a:ea typeface="Abel"/>
                <a:cs typeface="Abel"/>
                <a:sym typeface="Abel"/>
              </a:defRPr>
            </a:lvl1pPr>
            <a:lvl2pPr lvl="1" algn="l" rtl="0">
              <a:buNone/>
              <a:defRPr>
                <a:solidFill>
                  <a:srgbClr val="FCF1E3"/>
                </a:solidFill>
                <a:latin typeface="Abel"/>
                <a:ea typeface="Abel"/>
                <a:cs typeface="Abel"/>
                <a:sym typeface="Abel"/>
              </a:defRPr>
            </a:lvl2pPr>
            <a:lvl3pPr lvl="2" algn="l" rtl="0">
              <a:buNone/>
              <a:defRPr>
                <a:solidFill>
                  <a:srgbClr val="FCF1E3"/>
                </a:solidFill>
                <a:latin typeface="Abel"/>
                <a:ea typeface="Abel"/>
                <a:cs typeface="Abel"/>
                <a:sym typeface="Abel"/>
              </a:defRPr>
            </a:lvl3pPr>
            <a:lvl4pPr lvl="3" algn="l" rtl="0">
              <a:buNone/>
              <a:defRPr>
                <a:solidFill>
                  <a:srgbClr val="FCF1E3"/>
                </a:solidFill>
                <a:latin typeface="Abel"/>
                <a:ea typeface="Abel"/>
                <a:cs typeface="Abel"/>
                <a:sym typeface="Abel"/>
              </a:defRPr>
            </a:lvl4pPr>
            <a:lvl5pPr lvl="4" algn="l" rtl="0">
              <a:buNone/>
              <a:defRPr>
                <a:solidFill>
                  <a:srgbClr val="FCF1E3"/>
                </a:solidFill>
                <a:latin typeface="Abel"/>
                <a:ea typeface="Abel"/>
                <a:cs typeface="Abel"/>
                <a:sym typeface="Abel"/>
              </a:defRPr>
            </a:lvl5pPr>
            <a:lvl6pPr lvl="5" algn="l" rtl="0">
              <a:buNone/>
              <a:defRPr>
                <a:solidFill>
                  <a:srgbClr val="FCF1E3"/>
                </a:solidFill>
                <a:latin typeface="Abel"/>
                <a:ea typeface="Abel"/>
                <a:cs typeface="Abel"/>
                <a:sym typeface="Abel"/>
              </a:defRPr>
            </a:lvl6pPr>
            <a:lvl7pPr lvl="6" algn="l" rtl="0">
              <a:buNone/>
              <a:defRPr>
                <a:solidFill>
                  <a:srgbClr val="FCF1E3"/>
                </a:solidFill>
                <a:latin typeface="Abel"/>
                <a:ea typeface="Abel"/>
                <a:cs typeface="Abel"/>
                <a:sym typeface="Abel"/>
              </a:defRPr>
            </a:lvl7pPr>
            <a:lvl8pPr lvl="7" algn="l" rtl="0">
              <a:buNone/>
              <a:defRPr>
                <a:solidFill>
                  <a:srgbClr val="FCF1E3"/>
                </a:solidFill>
                <a:latin typeface="Abel"/>
                <a:ea typeface="Abel"/>
                <a:cs typeface="Abel"/>
                <a:sym typeface="Abel"/>
              </a:defRPr>
            </a:lvl8pPr>
            <a:lvl9pPr lvl="8" algn="l" rtl="0">
              <a:buNone/>
              <a:defRPr>
                <a:solidFill>
                  <a:srgbClr val="FCF1E3"/>
                </a:solidFill>
                <a:latin typeface="Abel"/>
                <a:ea typeface="Abel"/>
                <a:cs typeface="Abel"/>
                <a:sym typeface="Abel"/>
              </a:defRPr>
            </a:lvl9pPr>
          </a:lstStyle>
          <a:p>
            <a:pPr marL="0" lvl="0" indent="0" algn="l" rtl="0">
              <a:spcBef>
                <a:spcPts val="0"/>
              </a:spcBef>
              <a:spcAft>
                <a:spcPts val="0"/>
              </a:spcAft>
              <a:buNone/>
            </a:pPr>
            <a:fld id="{00000000-1234-1234-1234-123412341234}" type="slidenum">
              <a:rPr lang="es"/>
              <a:t>‹#›</a:t>
            </a:fld>
            <a:endParaRPr/>
          </a:p>
        </p:txBody>
      </p:sp>
      <p:sp>
        <p:nvSpPr>
          <p:cNvPr id="68" name="Google Shape;68;p9"/>
          <p:cNvSpPr txBox="1">
            <a:spLocks noGrp="1"/>
          </p:cNvSpPr>
          <p:nvPr>
            <p:ph type="ctrTitle" idx="2"/>
          </p:nvPr>
        </p:nvSpPr>
        <p:spPr>
          <a:xfrm>
            <a:off x="1856850" y="4841702"/>
            <a:ext cx="6723300" cy="254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1pPr>
            <a:lvl2pPr lvl="1"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2pPr>
            <a:lvl3pPr lvl="2"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3pPr>
            <a:lvl4pPr lvl="3"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4pPr>
            <a:lvl5pPr lvl="4"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5pPr>
            <a:lvl6pPr lvl="5"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6pPr>
            <a:lvl7pPr lvl="6"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7pPr>
            <a:lvl8pPr lvl="7"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8pPr>
            <a:lvl9pPr lvl="8"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9pPr>
          </a:lstStyle>
          <a:p>
            <a:endParaRPr/>
          </a:p>
        </p:txBody>
      </p:sp>
      <p:cxnSp>
        <p:nvCxnSpPr>
          <p:cNvPr id="69" name="Google Shape;69;p9"/>
          <p:cNvCxnSpPr/>
          <p:nvPr/>
        </p:nvCxnSpPr>
        <p:spPr>
          <a:xfrm rot="10800000">
            <a:off x="8539823" y="4834595"/>
            <a:ext cx="0" cy="233100"/>
          </a:xfrm>
          <a:prstGeom prst="straightConnector1">
            <a:avLst/>
          </a:prstGeom>
          <a:noFill/>
          <a:ln w="9525" cap="flat" cmpd="sng">
            <a:solidFill>
              <a:srgbClr val="FCF1E3"/>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3 ">
  <p:cSld name="TITLE_1_1_1_1_1_1_4_1">
    <p:bg>
      <p:bgPr>
        <a:solidFill>
          <a:srgbClr val="FCF1E3"/>
        </a:solidFill>
        <a:effectLst/>
      </p:bgPr>
    </p:bg>
    <p:spTree>
      <p:nvGrpSpPr>
        <p:cNvPr id="1" name="Shape 70"/>
        <p:cNvGrpSpPr/>
        <p:nvPr/>
      </p:nvGrpSpPr>
      <p:grpSpPr>
        <a:xfrm>
          <a:off x="0" y="0"/>
          <a:ext cx="0" cy="0"/>
          <a:chOff x="0" y="0"/>
          <a:chExt cx="0" cy="0"/>
        </a:xfrm>
      </p:grpSpPr>
      <p:sp>
        <p:nvSpPr>
          <p:cNvPr id="71" name="Google Shape;71;p10"/>
          <p:cNvSpPr/>
          <p:nvPr/>
        </p:nvSpPr>
        <p:spPr>
          <a:xfrm rot="5400000">
            <a:off x="1998225" y="2173175"/>
            <a:ext cx="5147400" cy="787500"/>
          </a:xfrm>
          <a:prstGeom prst="rect">
            <a:avLst/>
          </a:prstGeom>
          <a:solidFill>
            <a:srgbClr val="CE1515"/>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2" name="Google Shape;72;p10"/>
          <p:cNvSpPr txBox="1">
            <a:spLocks noGrp="1"/>
          </p:cNvSpPr>
          <p:nvPr>
            <p:ph type="ctrTitle"/>
          </p:nvPr>
        </p:nvSpPr>
        <p:spPr>
          <a:xfrm>
            <a:off x="295125" y="529950"/>
            <a:ext cx="4382100" cy="408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1800"/>
              <a:buFont typeface="Kumar One Outline"/>
              <a:buNone/>
              <a:defRPr sz="1800">
                <a:latin typeface="Kumar One Outline"/>
                <a:ea typeface="Kumar One Outline"/>
                <a:cs typeface="Kumar One Outline"/>
                <a:sym typeface="Kumar One Outline"/>
              </a:defRPr>
            </a:lvl2pPr>
            <a:lvl3pPr lvl="2" algn="r" rtl="0">
              <a:spcBef>
                <a:spcPts val="0"/>
              </a:spcBef>
              <a:spcAft>
                <a:spcPts val="0"/>
              </a:spcAft>
              <a:buSzPts val="1800"/>
              <a:buFont typeface="Kumar One Outline"/>
              <a:buNone/>
              <a:defRPr sz="1800">
                <a:latin typeface="Kumar One Outline"/>
                <a:ea typeface="Kumar One Outline"/>
                <a:cs typeface="Kumar One Outline"/>
                <a:sym typeface="Kumar One Outline"/>
              </a:defRPr>
            </a:lvl3pPr>
            <a:lvl4pPr lvl="3" algn="r" rtl="0">
              <a:spcBef>
                <a:spcPts val="0"/>
              </a:spcBef>
              <a:spcAft>
                <a:spcPts val="0"/>
              </a:spcAft>
              <a:buSzPts val="1800"/>
              <a:buFont typeface="Kumar One Outline"/>
              <a:buNone/>
              <a:defRPr sz="1800">
                <a:latin typeface="Kumar One Outline"/>
                <a:ea typeface="Kumar One Outline"/>
                <a:cs typeface="Kumar One Outline"/>
                <a:sym typeface="Kumar One Outline"/>
              </a:defRPr>
            </a:lvl4pPr>
            <a:lvl5pPr lvl="4" algn="r" rtl="0">
              <a:spcBef>
                <a:spcPts val="0"/>
              </a:spcBef>
              <a:spcAft>
                <a:spcPts val="0"/>
              </a:spcAft>
              <a:buSzPts val="1800"/>
              <a:buFont typeface="Kumar One Outline"/>
              <a:buNone/>
              <a:defRPr sz="1800">
                <a:latin typeface="Kumar One Outline"/>
                <a:ea typeface="Kumar One Outline"/>
                <a:cs typeface="Kumar One Outline"/>
                <a:sym typeface="Kumar One Outline"/>
              </a:defRPr>
            </a:lvl5pPr>
            <a:lvl6pPr lvl="5" algn="r" rtl="0">
              <a:spcBef>
                <a:spcPts val="0"/>
              </a:spcBef>
              <a:spcAft>
                <a:spcPts val="0"/>
              </a:spcAft>
              <a:buSzPts val="1800"/>
              <a:buFont typeface="Kumar One Outline"/>
              <a:buNone/>
              <a:defRPr sz="1800">
                <a:latin typeface="Kumar One Outline"/>
                <a:ea typeface="Kumar One Outline"/>
                <a:cs typeface="Kumar One Outline"/>
                <a:sym typeface="Kumar One Outline"/>
              </a:defRPr>
            </a:lvl6pPr>
            <a:lvl7pPr lvl="6" algn="r" rtl="0">
              <a:spcBef>
                <a:spcPts val="0"/>
              </a:spcBef>
              <a:spcAft>
                <a:spcPts val="0"/>
              </a:spcAft>
              <a:buSzPts val="1800"/>
              <a:buFont typeface="Kumar One Outline"/>
              <a:buNone/>
              <a:defRPr sz="1800">
                <a:latin typeface="Kumar One Outline"/>
                <a:ea typeface="Kumar One Outline"/>
                <a:cs typeface="Kumar One Outline"/>
                <a:sym typeface="Kumar One Outline"/>
              </a:defRPr>
            </a:lvl7pPr>
            <a:lvl8pPr lvl="7" algn="r" rtl="0">
              <a:spcBef>
                <a:spcPts val="0"/>
              </a:spcBef>
              <a:spcAft>
                <a:spcPts val="0"/>
              </a:spcAft>
              <a:buSzPts val="1800"/>
              <a:buFont typeface="Kumar One Outline"/>
              <a:buNone/>
              <a:defRPr sz="1800">
                <a:latin typeface="Kumar One Outline"/>
                <a:ea typeface="Kumar One Outline"/>
                <a:cs typeface="Kumar One Outline"/>
                <a:sym typeface="Kumar One Outline"/>
              </a:defRPr>
            </a:lvl8pPr>
            <a:lvl9pPr lvl="8" algn="r" rtl="0">
              <a:spcBef>
                <a:spcPts val="0"/>
              </a:spcBef>
              <a:spcAft>
                <a:spcPts val="0"/>
              </a:spcAft>
              <a:buSzPts val="1800"/>
              <a:buFont typeface="Kumar One Outline"/>
              <a:buNone/>
              <a:defRPr sz="1800">
                <a:latin typeface="Kumar One Outline"/>
                <a:ea typeface="Kumar One Outline"/>
                <a:cs typeface="Kumar One Outline"/>
                <a:sym typeface="Kumar One Outline"/>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3">
  <p:cSld name="TITLE_1_1_1_1_1_1_1_3">
    <p:bg>
      <p:bgPr>
        <a:solidFill>
          <a:srgbClr val="FCF1E3"/>
        </a:solidFill>
        <a:effectLst/>
      </p:bgPr>
    </p:bg>
    <p:spTree>
      <p:nvGrpSpPr>
        <p:cNvPr id="1" name="Shape 73"/>
        <p:cNvGrpSpPr/>
        <p:nvPr/>
      </p:nvGrpSpPr>
      <p:grpSpPr>
        <a:xfrm>
          <a:off x="0" y="0"/>
          <a:ext cx="0" cy="0"/>
          <a:chOff x="0" y="0"/>
          <a:chExt cx="0" cy="0"/>
        </a:xfrm>
      </p:grpSpPr>
      <p:sp>
        <p:nvSpPr>
          <p:cNvPr id="74" name="Google Shape;74;p11"/>
          <p:cNvSpPr/>
          <p:nvPr/>
        </p:nvSpPr>
        <p:spPr>
          <a:xfrm>
            <a:off x="6109175" y="0"/>
            <a:ext cx="357600" cy="4264500"/>
          </a:xfrm>
          <a:prstGeom prst="rect">
            <a:avLst/>
          </a:prstGeom>
          <a:solidFill>
            <a:srgbClr val="CE1515"/>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5" name="Google Shape;75;p11"/>
          <p:cNvSpPr txBox="1">
            <a:spLocks noGrp="1"/>
          </p:cNvSpPr>
          <p:nvPr>
            <p:ph type="subTitle" idx="1"/>
          </p:nvPr>
        </p:nvSpPr>
        <p:spPr>
          <a:xfrm>
            <a:off x="6222750" y="2059400"/>
            <a:ext cx="2470500" cy="121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1600"/>
              </a:spcBef>
              <a:spcAft>
                <a:spcPts val="0"/>
              </a:spcAft>
              <a:buNone/>
              <a:defRPr sz="1200">
                <a:latin typeface="Zilla Slab Light"/>
                <a:ea typeface="Zilla Slab Light"/>
                <a:cs typeface="Zilla Slab Light"/>
                <a:sym typeface="Zilla Slab Light"/>
              </a:defRPr>
            </a:lvl2pPr>
            <a:lvl3pPr lvl="2" rtl="0">
              <a:spcBef>
                <a:spcPts val="1600"/>
              </a:spcBef>
              <a:spcAft>
                <a:spcPts val="0"/>
              </a:spcAft>
              <a:buNone/>
              <a:defRPr sz="1200">
                <a:latin typeface="Zilla Slab Light"/>
                <a:ea typeface="Zilla Slab Light"/>
                <a:cs typeface="Zilla Slab Light"/>
                <a:sym typeface="Zilla Slab Light"/>
              </a:defRPr>
            </a:lvl3pPr>
            <a:lvl4pPr lvl="3" rtl="0">
              <a:spcBef>
                <a:spcPts val="1600"/>
              </a:spcBef>
              <a:spcAft>
                <a:spcPts val="0"/>
              </a:spcAft>
              <a:buNone/>
              <a:defRPr sz="1200">
                <a:latin typeface="Zilla Slab Light"/>
                <a:ea typeface="Zilla Slab Light"/>
                <a:cs typeface="Zilla Slab Light"/>
                <a:sym typeface="Zilla Slab Light"/>
              </a:defRPr>
            </a:lvl4pPr>
            <a:lvl5pPr lvl="4" rtl="0">
              <a:spcBef>
                <a:spcPts val="1600"/>
              </a:spcBef>
              <a:spcAft>
                <a:spcPts val="0"/>
              </a:spcAft>
              <a:buNone/>
              <a:defRPr sz="1200">
                <a:latin typeface="Zilla Slab Light"/>
                <a:ea typeface="Zilla Slab Light"/>
                <a:cs typeface="Zilla Slab Light"/>
                <a:sym typeface="Zilla Slab Light"/>
              </a:defRPr>
            </a:lvl5pPr>
            <a:lvl6pPr lvl="5" rtl="0">
              <a:spcBef>
                <a:spcPts val="1600"/>
              </a:spcBef>
              <a:spcAft>
                <a:spcPts val="0"/>
              </a:spcAft>
              <a:buNone/>
              <a:defRPr sz="1200">
                <a:latin typeface="Zilla Slab Light"/>
                <a:ea typeface="Zilla Slab Light"/>
                <a:cs typeface="Zilla Slab Light"/>
                <a:sym typeface="Zilla Slab Light"/>
              </a:defRPr>
            </a:lvl6pPr>
            <a:lvl7pPr lvl="6" rtl="0">
              <a:spcBef>
                <a:spcPts val="1600"/>
              </a:spcBef>
              <a:spcAft>
                <a:spcPts val="0"/>
              </a:spcAft>
              <a:buNone/>
              <a:defRPr sz="1200">
                <a:latin typeface="Zilla Slab Light"/>
                <a:ea typeface="Zilla Slab Light"/>
                <a:cs typeface="Zilla Slab Light"/>
                <a:sym typeface="Zilla Slab Light"/>
              </a:defRPr>
            </a:lvl7pPr>
            <a:lvl8pPr lvl="7" rtl="0">
              <a:spcBef>
                <a:spcPts val="1600"/>
              </a:spcBef>
              <a:spcAft>
                <a:spcPts val="0"/>
              </a:spcAft>
              <a:buNone/>
              <a:defRPr sz="1200">
                <a:latin typeface="Zilla Slab Light"/>
                <a:ea typeface="Zilla Slab Light"/>
                <a:cs typeface="Zilla Slab Light"/>
                <a:sym typeface="Zilla Slab Light"/>
              </a:defRPr>
            </a:lvl8pPr>
            <a:lvl9pPr lvl="8" rtl="0">
              <a:spcBef>
                <a:spcPts val="1600"/>
              </a:spcBef>
              <a:spcAft>
                <a:spcPts val="1600"/>
              </a:spcAft>
              <a:buNone/>
              <a:defRPr sz="1200">
                <a:latin typeface="Zilla Slab Light"/>
                <a:ea typeface="Zilla Slab Light"/>
                <a:cs typeface="Zilla Slab Light"/>
                <a:sym typeface="Zilla Slab Light"/>
              </a:defRPr>
            </a:lvl9pPr>
          </a:lstStyle>
          <a:p>
            <a:endParaRPr/>
          </a:p>
        </p:txBody>
      </p:sp>
      <p:sp>
        <p:nvSpPr>
          <p:cNvPr id="76" name="Google Shape;76;p11"/>
          <p:cNvSpPr/>
          <p:nvPr/>
        </p:nvSpPr>
        <p:spPr>
          <a:xfrm>
            <a:off x="-6775" y="4749775"/>
            <a:ext cx="9150900" cy="3936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41B47"/>
              </a:solidFill>
              <a:latin typeface="Zilla Slab"/>
              <a:ea typeface="Zilla Slab"/>
              <a:cs typeface="Zilla Slab"/>
              <a:sym typeface="Zilla Slab"/>
            </a:endParaRPr>
          </a:p>
        </p:txBody>
      </p:sp>
      <p:sp>
        <p:nvSpPr>
          <p:cNvPr id="77" name="Google Shape;77;p11"/>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lvl1pPr lvl="0" algn="l" rtl="0">
              <a:buNone/>
              <a:defRPr>
                <a:solidFill>
                  <a:srgbClr val="FCF1E3"/>
                </a:solidFill>
                <a:latin typeface="Abel"/>
                <a:ea typeface="Abel"/>
                <a:cs typeface="Abel"/>
                <a:sym typeface="Abel"/>
              </a:defRPr>
            </a:lvl1pPr>
            <a:lvl2pPr lvl="1" algn="l" rtl="0">
              <a:buNone/>
              <a:defRPr>
                <a:solidFill>
                  <a:srgbClr val="FCF1E3"/>
                </a:solidFill>
                <a:latin typeface="Abel"/>
                <a:ea typeface="Abel"/>
                <a:cs typeface="Abel"/>
                <a:sym typeface="Abel"/>
              </a:defRPr>
            </a:lvl2pPr>
            <a:lvl3pPr lvl="2" algn="l" rtl="0">
              <a:buNone/>
              <a:defRPr>
                <a:solidFill>
                  <a:srgbClr val="FCF1E3"/>
                </a:solidFill>
                <a:latin typeface="Abel"/>
                <a:ea typeface="Abel"/>
                <a:cs typeface="Abel"/>
                <a:sym typeface="Abel"/>
              </a:defRPr>
            </a:lvl3pPr>
            <a:lvl4pPr lvl="3" algn="l" rtl="0">
              <a:buNone/>
              <a:defRPr>
                <a:solidFill>
                  <a:srgbClr val="FCF1E3"/>
                </a:solidFill>
                <a:latin typeface="Abel"/>
                <a:ea typeface="Abel"/>
                <a:cs typeface="Abel"/>
                <a:sym typeface="Abel"/>
              </a:defRPr>
            </a:lvl4pPr>
            <a:lvl5pPr lvl="4" algn="l" rtl="0">
              <a:buNone/>
              <a:defRPr>
                <a:solidFill>
                  <a:srgbClr val="FCF1E3"/>
                </a:solidFill>
                <a:latin typeface="Abel"/>
                <a:ea typeface="Abel"/>
                <a:cs typeface="Abel"/>
                <a:sym typeface="Abel"/>
              </a:defRPr>
            </a:lvl5pPr>
            <a:lvl6pPr lvl="5" algn="l" rtl="0">
              <a:buNone/>
              <a:defRPr>
                <a:solidFill>
                  <a:srgbClr val="FCF1E3"/>
                </a:solidFill>
                <a:latin typeface="Abel"/>
                <a:ea typeface="Abel"/>
                <a:cs typeface="Abel"/>
                <a:sym typeface="Abel"/>
              </a:defRPr>
            </a:lvl6pPr>
            <a:lvl7pPr lvl="6" algn="l" rtl="0">
              <a:buNone/>
              <a:defRPr>
                <a:solidFill>
                  <a:srgbClr val="FCF1E3"/>
                </a:solidFill>
                <a:latin typeface="Abel"/>
                <a:ea typeface="Abel"/>
                <a:cs typeface="Abel"/>
                <a:sym typeface="Abel"/>
              </a:defRPr>
            </a:lvl7pPr>
            <a:lvl8pPr lvl="7" algn="l" rtl="0">
              <a:buNone/>
              <a:defRPr>
                <a:solidFill>
                  <a:srgbClr val="FCF1E3"/>
                </a:solidFill>
                <a:latin typeface="Abel"/>
                <a:ea typeface="Abel"/>
                <a:cs typeface="Abel"/>
                <a:sym typeface="Abel"/>
              </a:defRPr>
            </a:lvl8pPr>
            <a:lvl9pPr lvl="8" algn="l" rtl="0">
              <a:buNone/>
              <a:defRPr>
                <a:solidFill>
                  <a:srgbClr val="FCF1E3"/>
                </a:solidFill>
                <a:latin typeface="Abel"/>
                <a:ea typeface="Abel"/>
                <a:cs typeface="Abel"/>
                <a:sym typeface="Abel"/>
              </a:defRPr>
            </a:lvl9pPr>
          </a:lstStyle>
          <a:p>
            <a:pPr marL="0" lvl="0" indent="0" algn="l" rtl="0">
              <a:spcBef>
                <a:spcPts val="0"/>
              </a:spcBef>
              <a:spcAft>
                <a:spcPts val="0"/>
              </a:spcAft>
              <a:buNone/>
            </a:pPr>
            <a:fld id="{00000000-1234-1234-1234-123412341234}" type="slidenum">
              <a:rPr lang="es"/>
              <a:t>‹#›</a:t>
            </a:fld>
            <a:endParaRPr/>
          </a:p>
        </p:txBody>
      </p:sp>
      <p:sp>
        <p:nvSpPr>
          <p:cNvPr id="78" name="Google Shape;78;p11"/>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1pPr>
            <a:lvl2pPr lvl="1"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2pPr>
            <a:lvl3pPr lvl="2"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3pPr>
            <a:lvl4pPr lvl="3"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4pPr>
            <a:lvl5pPr lvl="4"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5pPr>
            <a:lvl6pPr lvl="5"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6pPr>
            <a:lvl7pPr lvl="6"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7pPr>
            <a:lvl8pPr lvl="7"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8pPr>
            <a:lvl9pPr lvl="8" algn="r" rtl="0">
              <a:spcBef>
                <a:spcPts val="0"/>
              </a:spcBef>
              <a:spcAft>
                <a:spcPts val="0"/>
              </a:spcAft>
              <a:buClr>
                <a:srgbClr val="FCF1E3"/>
              </a:buClr>
              <a:buSzPts val="1000"/>
              <a:buFont typeface="Abel"/>
              <a:buNone/>
              <a:defRPr sz="1000">
                <a:solidFill>
                  <a:srgbClr val="FCF1E3"/>
                </a:solidFill>
                <a:latin typeface="Abel"/>
                <a:ea typeface="Abel"/>
                <a:cs typeface="Abel"/>
                <a:sym typeface="Abel"/>
              </a:defRPr>
            </a:lvl9pPr>
          </a:lstStyle>
          <a:p>
            <a:endParaRPr/>
          </a:p>
        </p:txBody>
      </p:sp>
      <p:cxnSp>
        <p:nvCxnSpPr>
          <p:cNvPr id="79" name="Google Shape;79;p11"/>
          <p:cNvCxnSpPr/>
          <p:nvPr/>
        </p:nvCxnSpPr>
        <p:spPr>
          <a:xfrm rot="10800000">
            <a:off x="8539823" y="4834595"/>
            <a:ext cx="0" cy="233100"/>
          </a:xfrm>
          <a:prstGeom prst="straightConnector1">
            <a:avLst/>
          </a:prstGeom>
          <a:noFill/>
          <a:ln w="9525" cap="flat" cmpd="sng">
            <a:solidFill>
              <a:srgbClr val="FCF1E3"/>
            </a:solidFill>
            <a:prstDash val="solid"/>
            <a:round/>
            <a:headEnd type="none" w="med" len="med"/>
            <a:tailEnd type="none" w="med" len="med"/>
          </a:ln>
        </p:spPr>
      </p:cxnSp>
      <p:sp>
        <p:nvSpPr>
          <p:cNvPr id="80" name="Google Shape;80;p11"/>
          <p:cNvSpPr txBox="1">
            <a:spLocks noGrp="1"/>
          </p:cNvSpPr>
          <p:nvPr>
            <p:ph type="ctrTitle" idx="2"/>
          </p:nvPr>
        </p:nvSpPr>
        <p:spPr>
          <a:xfrm flipH="1">
            <a:off x="6222750" y="1217100"/>
            <a:ext cx="2073300" cy="967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2pPr>
            <a:lvl3pPr lvl="2" algn="ct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3pPr>
            <a:lvl4pPr lvl="3" algn="ct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4pPr>
            <a:lvl5pPr lvl="4" algn="ct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5pPr>
            <a:lvl6pPr lvl="5" algn="ct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6pPr>
            <a:lvl7pPr lvl="6" algn="ct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7pPr>
            <a:lvl8pPr lvl="7" algn="ct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8pPr>
            <a:lvl9pPr lvl="8" algn="ctr" rtl="0">
              <a:spcBef>
                <a:spcPts val="0"/>
              </a:spcBef>
              <a:spcAft>
                <a:spcPts val="0"/>
              </a:spcAft>
              <a:buClr>
                <a:srgbClr val="9900FF"/>
              </a:buClr>
              <a:buSzPts val="1800"/>
              <a:buFont typeface="Oswald"/>
              <a:buNone/>
              <a:defRPr sz="1800">
                <a:solidFill>
                  <a:srgbClr val="9900FF"/>
                </a:solidFill>
                <a:latin typeface="Oswald"/>
                <a:ea typeface="Oswald"/>
                <a:cs typeface="Oswald"/>
                <a:sym typeface="Oswa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262626"/>
              </a:buClr>
              <a:buSzPts val="2800"/>
              <a:buFont typeface="Graduate"/>
              <a:buNone/>
              <a:defRPr sz="2800">
                <a:solidFill>
                  <a:srgbClr val="262626"/>
                </a:solidFill>
                <a:latin typeface="Graduate"/>
                <a:ea typeface="Graduate"/>
                <a:cs typeface="Graduate"/>
                <a:sym typeface="Graduate"/>
              </a:defRPr>
            </a:lvl1pPr>
            <a:lvl2pPr lvl="1">
              <a:spcBef>
                <a:spcPts val="0"/>
              </a:spcBef>
              <a:spcAft>
                <a:spcPts val="0"/>
              </a:spcAft>
              <a:buClr>
                <a:srgbClr val="262626"/>
              </a:buClr>
              <a:buSzPts val="2800"/>
              <a:buFont typeface="Graduate"/>
              <a:buNone/>
              <a:defRPr sz="2800">
                <a:solidFill>
                  <a:srgbClr val="262626"/>
                </a:solidFill>
                <a:latin typeface="Graduate"/>
                <a:ea typeface="Graduate"/>
                <a:cs typeface="Graduate"/>
                <a:sym typeface="Graduate"/>
              </a:defRPr>
            </a:lvl2pPr>
            <a:lvl3pPr lvl="2">
              <a:spcBef>
                <a:spcPts val="0"/>
              </a:spcBef>
              <a:spcAft>
                <a:spcPts val="0"/>
              </a:spcAft>
              <a:buClr>
                <a:srgbClr val="262626"/>
              </a:buClr>
              <a:buSzPts val="2800"/>
              <a:buFont typeface="Graduate"/>
              <a:buNone/>
              <a:defRPr sz="2800">
                <a:solidFill>
                  <a:srgbClr val="262626"/>
                </a:solidFill>
                <a:latin typeface="Graduate"/>
                <a:ea typeface="Graduate"/>
                <a:cs typeface="Graduate"/>
                <a:sym typeface="Graduate"/>
              </a:defRPr>
            </a:lvl3pPr>
            <a:lvl4pPr lvl="3">
              <a:spcBef>
                <a:spcPts val="0"/>
              </a:spcBef>
              <a:spcAft>
                <a:spcPts val="0"/>
              </a:spcAft>
              <a:buClr>
                <a:srgbClr val="262626"/>
              </a:buClr>
              <a:buSzPts val="2800"/>
              <a:buFont typeface="Graduate"/>
              <a:buNone/>
              <a:defRPr sz="2800">
                <a:solidFill>
                  <a:srgbClr val="262626"/>
                </a:solidFill>
                <a:latin typeface="Graduate"/>
                <a:ea typeface="Graduate"/>
                <a:cs typeface="Graduate"/>
                <a:sym typeface="Graduate"/>
              </a:defRPr>
            </a:lvl4pPr>
            <a:lvl5pPr lvl="4">
              <a:spcBef>
                <a:spcPts val="0"/>
              </a:spcBef>
              <a:spcAft>
                <a:spcPts val="0"/>
              </a:spcAft>
              <a:buClr>
                <a:srgbClr val="262626"/>
              </a:buClr>
              <a:buSzPts val="2800"/>
              <a:buFont typeface="Graduate"/>
              <a:buNone/>
              <a:defRPr sz="2800">
                <a:solidFill>
                  <a:srgbClr val="262626"/>
                </a:solidFill>
                <a:latin typeface="Graduate"/>
                <a:ea typeface="Graduate"/>
                <a:cs typeface="Graduate"/>
                <a:sym typeface="Graduate"/>
              </a:defRPr>
            </a:lvl5pPr>
            <a:lvl6pPr lvl="5">
              <a:spcBef>
                <a:spcPts val="0"/>
              </a:spcBef>
              <a:spcAft>
                <a:spcPts val="0"/>
              </a:spcAft>
              <a:buClr>
                <a:srgbClr val="262626"/>
              </a:buClr>
              <a:buSzPts val="2800"/>
              <a:buFont typeface="Graduate"/>
              <a:buNone/>
              <a:defRPr sz="2800">
                <a:solidFill>
                  <a:srgbClr val="262626"/>
                </a:solidFill>
                <a:latin typeface="Graduate"/>
                <a:ea typeface="Graduate"/>
                <a:cs typeface="Graduate"/>
                <a:sym typeface="Graduate"/>
              </a:defRPr>
            </a:lvl6pPr>
            <a:lvl7pPr lvl="6">
              <a:spcBef>
                <a:spcPts val="0"/>
              </a:spcBef>
              <a:spcAft>
                <a:spcPts val="0"/>
              </a:spcAft>
              <a:buClr>
                <a:srgbClr val="262626"/>
              </a:buClr>
              <a:buSzPts val="2800"/>
              <a:buFont typeface="Graduate"/>
              <a:buNone/>
              <a:defRPr sz="2800">
                <a:solidFill>
                  <a:srgbClr val="262626"/>
                </a:solidFill>
                <a:latin typeface="Graduate"/>
                <a:ea typeface="Graduate"/>
                <a:cs typeface="Graduate"/>
                <a:sym typeface="Graduate"/>
              </a:defRPr>
            </a:lvl7pPr>
            <a:lvl8pPr lvl="7">
              <a:spcBef>
                <a:spcPts val="0"/>
              </a:spcBef>
              <a:spcAft>
                <a:spcPts val="0"/>
              </a:spcAft>
              <a:buClr>
                <a:srgbClr val="262626"/>
              </a:buClr>
              <a:buSzPts val="2800"/>
              <a:buFont typeface="Graduate"/>
              <a:buNone/>
              <a:defRPr sz="2800">
                <a:solidFill>
                  <a:srgbClr val="262626"/>
                </a:solidFill>
                <a:latin typeface="Graduate"/>
                <a:ea typeface="Graduate"/>
                <a:cs typeface="Graduate"/>
                <a:sym typeface="Graduate"/>
              </a:defRPr>
            </a:lvl8pPr>
            <a:lvl9pPr lvl="8">
              <a:spcBef>
                <a:spcPts val="0"/>
              </a:spcBef>
              <a:spcAft>
                <a:spcPts val="0"/>
              </a:spcAft>
              <a:buClr>
                <a:srgbClr val="262626"/>
              </a:buClr>
              <a:buSzPts val="2800"/>
              <a:buFont typeface="Graduate"/>
              <a:buNone/>
              <a:defRPr sz="2800">
                <a:solidFill>
                  <a:srgbClr val="262626"/>
                </a:solidFill>
                <a:latin typeface="Graduate"/>
                <a:ea typeface="Graduate"/>
                <a:cs typeface="Graduate"/>
                <a:sym typeface="Graduat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262626"/>
              </a:buClr>
              <a:buSzPts val="1800"/>
              <a:buFont typeface="Abel"/>
              <a:buChar char="●"/>
              <a:defRPr sz="1800">
                <a:solidFill>
                  <a:srgbClr val="262626"/>
                </a:solidFill>
                <a:latin typeface="Abel"/>
                <a:ea typeface="Abel"/>
                <a:cs typeface="Abel"/>
                <a:sym typeface="Abel"/>
              </a:defRPr>
            </a:lvl1pPr>
            <a:lvl2pPr marL="914400" lvl="1" indent="-317500">
              <a:lnSpc>
                <a:spcPct val="115000"/>
              </a:lnSpc>
              <a:spcBef>
                <a:spcPts val="1600"/>
              </a:spcBef>
              <a:spcAft>
                <a:spcPts val="0"/>
              </a:spcAft>
              <a:buClr>
                <a:srgbClr val="262626"/>
              </a:buClr>
              <a:buSzPts val="1400"/>
              <a:buFont typeface="Abel"/>
              <a:buChar char="○"/>
              <a:defRPr>
                <a:solidFill>
                  <a:srgbClr val="262626"/>
                </a:solidFill>
                <a:latin typeface="Abel"/>
                <a:ea typeface="Abel"/>
                <a:cs typeface="Abel"/>
                <a:sym typeface="Abel"/>
              </a:defRPr>
            </a:lvl2pPr>
            <a:lvl3pPr marL="1371600" lvl="2" indent="-317500">
              <a:lnSpc>
                <a:spcPct val="115000"/>
              </a:lnSpc>
              <a:spcBef>
                <a:spcPts val="1600"/>
              </a:spcBef>
              <a:spcAft>
                <a:spcPts val="0"/>
              </a:spcAft>
              <a:buClr>
                <a:srgbClr val="262626"/>
              </a:buClr>
              <a:buSzPts val="1400"/>
              <a:buFont typeface="Abel"/>
              <a:buChar char="■"/>
              <a:defRPr>
                <a:solidFill>
                  <a:srgbClr val="262626"/>
                </a:solidFill>
                <a:latin typeface="Abel"/>
                <a:ea typeface="Abel"/>
                <a:cs typeface="Abel"/>
                <a:sym typeface="Abel"/>
              </a:defRPr>
            </a:lvl3pPr>
            <a:lvl4pPr marL="1828800" lvl="3" indent="-317500">
              <a:lnSpc>
                <a:spcPct val="115000"/>
              </a:lnSpc>
              <a:spcBef>
                <a:spcPts val="1600"/>
              </a:spcBef>
              <a:spcAft>
                <a:spcPts val="0"/>
              </a:spcAft>
              <a:buClr>
                <a:srgbClr val="262626"/>
              </a:buClr>
              <a:buSzPts val="1400"/>
              <a:buFont typeface="Abel"/>
              <a:buChar char="●"/>
              <a:defRPr>
                <a:solidFill>
                  <a:srgbClr val="262626"/>
                </a:solidFill>
                <a:latin typeface="Abel"/>
                <a:ea typeface="Abel"/>
                <a:cs typeface="Abel"/>
                <a:sym typeface="Abel"/>
              </a:defRPr>
            </a:lvl4pPr>
            <a:lvl5pPr marL="2286000" lvl="4" indent="-317500">
              <a:lnSpc>
                <a:spcPct val="115000"/>
              </a:lnSpc>
              <a:spcBef>
                <a:spcPts val="1600"/>
              </a:spcBef>
              <a:spcAft>
                <a:spcPts val="0"/>
              </a:spcAft>
              <a:buClr>
                <a:srgbClr val="262626"/>
              </a:buClr>
              <a:buSzPts val="1400"/>
              <a:buFont typeface="Abel"/>
              <a:buChar char="○"/>
              <a:defRPr>
                <a:solidFill>
                  <a:srgbClr val="262626"/>
                </a:solidFill>
                <a:latin typeface="Abel"/>
                <a:ea typeface="Abel"/>
                <a:cs typeface="Abel"/>
                <a:sym typeface="Abel"/>
              </a:defRPr>
            </a:lvl5pPr>
            <a:lvl6pPr marL="2743200" lvl="5" indent="-317500">
              <a:lnSpc>
                <a:spcPct val="115000"/>
              </a:lnSpc>
              <a:spcBef>
                <a:spcPts val="1600"/>
              </a:spcBef>
              <a:spcAft>
                <a:spcPts val="0"/>
              </a:spcAft>
              <a:buClr>
                <a:srgbClr val="262626"/>
              </a:buClr>
              <a:buSzPts val="1400"/>
              <a:buFont typeface="Abel"/>
              <a:buChar char="■"/>
              <a:defRPr>
                <a:solidFill>
                  <a:srgbClr val="262626"/>
                </a:solidFill>
                <a:latin typeface="Abel"/>
                <a:ea typeface="Abel"/>
                <a:cs typeface="Abel"/>
                <a:sym typeface="Abel"/>
              </a:defRPr>
            </a:lvl6pPr>
            <a:lvl7pPr marL="3200400" lvl="6" indent="-317500">
              <a:lnSpc>
                <a:spcPct val="115000"/>
              </a:lnSpc>
              <a:spcBef>
                <a:spcPts val="1600"/>
              </a:spcBef>
              <a:spcAft>
                <a:spcPts val="0"/>
              </a:spcAft>
              <a:buClr>
                <a:srgbClr val="262626"/>
              </a:buClr>
              <a:buSzPts val="1400"/>
              <a:buFont typeface="Abel"/>
              <a:buChar char="●"/>
              <a:defRPr>
                <a:solidFill>
                  <a:srgbClr val="262626"/>
                </a:solidFill>
                <a:latin typeface="Abel"/>
                <a:ea typeface="Abel"/>
                <a:cs typeface="Abel"/>
                <a:sym typeface="Abel"/>
              </a:defRPr>
            </a:lvl7pPr>
            <a:lvl8pPr marL="3657600" lvl="7" indent="-317500">
              <a:lnSpc>
                <a:spcPct val="115000"/>
              </a:lnSpc>
              <a:spcBef>
                <a:spcPts val="1600"/>
              </a:spcBef>
              <a:spcAft>
                <a:spcPts val="0"/>
              </a:spcAft>
              <a:buClr>
                <a:srgbClr val="262626"/>
              </a:buClr>
              <a:buSzPts val="1400"/>
              <a:buFont typeface="Abel"/>
              <a:buChar char="○"/>
              <a:defRPr>
                <a:solidFill>
                  <a:srgbClr val="262626"/>
                </a:solidFill>
                <a:latin typeface="Abel"/>
                <a:ea typeface="Abel"/>
                <a:cs typeface="Abel"/>
                <a:sym typeface="Abel"/>
              </a:defRPr>
            </a:lvl8pPr>
            <a:lvl9pPr marL="4114800" lvl="8" indent="-317500">
              <a:lnSpc>
                <a:spcPct val="115000"/>
              </a:lnSpc>
              <a:spcBef>
                <a:spcPts val="1600"/>
              </a:spcBef>
              <a:spcAft>
                <a:spcPts val="1600"/>
              </a:spcAft>
              <a:buClr>
                <a:srgbClr val="262626"/>
              </a:buClr>
              <a:buSzPts val="1400"/>
              <a:buFont typeface="Abel"/>
              <a:buChar char="■"/>
              <a:defRPr>
                <a:solidFill>
                  <a:srgbClr val="262626"/>
                </a:solidFill>
                <a:latin typeface="Abel"/>
                <a:ea typeface="Abel"/>
                <a:cs typeface="Abel"/>
                <a:sym typeface="A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hyperlink" Target="https://xkcd.com/2054/"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nteract/papermill"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hyperlink" Target="http://docs.astropy.org/en/stable/index.html#developer-documentation" TargetMode="External"/><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alexjs.com/" TargetMode="External"/><Relationship Id="rId7"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hyperlink" Target="https://github.com/shinnn" TargetMode="External"/><Relationship Id="rId4" Type="http://schemas.openxmlformats.org/officeDocument/2006/relationships/hyperlink" Target="https://github.com/shinnn/vscode-alex"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hyperlink" Target="https://the-turing-way.netlify.com/introduction/introduction"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hyperlink" Target="https://azure.microsoft.com/en-us/resources/samples/?sort=0"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openxmlformats.org/officeDocument/2006/relationships/image" Target="../media/image44.gif"/><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hyperlink" Target="https://azure.microsoft.com/en-us/resources/samples/?sort=0"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5" Type="http://schemas.openxmlformats.org/officeDocument/2006/relationships/image" Target="../media/image45.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hyperlink" Target="https://www.sphinx-doc.org/en/master/usage/quickstart.html"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60.tiff"/><Relationship Id="rId4" Type="http://schemas.openxmlformats.org/officeDocument/2006/relationships/image" Target="../media/image59.tiff"/></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1E3"/>
        </a:solidFill>
        <a:effectLst/>
      </p:bgPr>
    </p:bg>
    <p:spTree>
      <p:nvGrpSpPr>
        <p:cNvPr id="1" name="Shape 119"/>
        <p:cNvGrpSpPr/>
        <p:nvPr/>
      </p:nvGrpSpPr>
      <p:grpSpPr>
        <a:xfrm>
          <a:off x="0" y="0"/>
          <a:ext cx="0" cy="0"/>
          <a:chOff x="0" y="0"/>
          <a:chExt cx="0" cy="0"/>
        </a:xfrm>
      </p:grpSpPr>
      <p:pic>
        <p:nvPicPr>
          <p:cNvPr id="120" name="Google Shape;120;p18"/>
          <p:cNvPicPr preferRelativeResize="0"/>
          <p:nvPr/>
        </p:nvPicPr>
        <p:blipFill>
          <a:blip r:embed="rId3">
            <a:alphaModFix/>
          </a:blip>
          <a:stretch>
            <a:fillRect/>
          </a:stretch>
        </p:blipFill>
        <p:spPr>
          <a:xfrm rot="-4717918">
            <a:off x="4094075" y="2193859"/>
            <a:ext cx="1851872" cy="1677883"/>
          </a:xfrm>
          <a:prstGeom prst="rect">
            <a:avLst/>
          </a:prstGeom>
          <a:noFill/>
          <a:ln>
            <a:noFill/>
          </a:ln>
        </p:spPr>
      </p:pic>
      <p:pic>
        <p:nvPicPr>
          <p:cNvPr id="121" name="Google Shape;121;p18"/>
          <p:cNvPicPr preferRelativeResize="0"/>
          <p:nvPr/>
        </p:nvPicPr>
        <p:blipFill>
          <a:blip r:embed="rId3">
            <a:alphaModFix/>
          </a:blip>
          <a:stretch>
            <a:fillRect/>
          </a:stretch>
        </p:blipFill>
        <p:spPr>
          <a:xfrm rot="6082082">
            <a:off x="3363267" y="1509365"/>
            <a:ext cx="1851872" cy="1677883"/>
          </a:xfrm>
          <a:prstGeom prst="rect">
            <a:avLst/>
          </a:prstGeom>
          <a:noFill/>
          <a:ln>
            <a:noFill/>
          </a:ln>
        </p:spPr>
      </p:pic>
      <p:pic>
        <p:nvPicPr>
          <p:cNvPr id="122" name="Google Shape;122;p18"/>
          <p:cNvPicPr preferRelativeResize="0"/>
          <p:nvPr/>
        </p:nvPicPr>
        <p:blipFill>
          <a:blip r:embed="rId4">
            <a:alphaModFix/>
          </a:blip>
          <a:stretch>
            <a:fillRect/>
          </a:stretch>
        </p:blipFill>
        <p:spPr>
          <a:xfrm rot="-247406">
            <a:off x="2535617" y="2529632"/>
            <a:ext cx="2276647" cy="2062737"/>
          </a:xfrm>
          <a:prstGeom prst="rect">
            <a:avLst/>
          </a:prstGeom>
          <a:noFill/>
          <a:ln>
            <a:noFill/>
          </a:ln>
        </p:spPr>
      </p:pic>
      <p:pic>
        <p:nvPicPr>
          <p:cNvPr id="123" name="Google Shape;123;p18"/>
          <p:cNvPicPr preferRelativeResize="0"/>
          <p:nvPr/>
        </p:nvPicPr>
        <p:blipFill>
          <a:blip r:embed="rId5">
            <a:alphaModFix/>
          </a:blip>
          <a:stretch>
            <a:fillRect/>
          </a:stretch>
        </p:blipFill>
        <p:spPr>
          <a:xfrm rot="10800000">
            <a:off x="1470418" y="2179285"/>
            <a:ext cx="2276643" cy="2062738"/>
          </a:xfrm>
          <a:prstGeom prst="rect">
            <a:avLst/>
          </a:prstGeom>
          <a:noFill/>
          <a:ln>
            <a:noFill/>
          </a:ln>
        </p:spPr>
      </p:pic>
      <p:pic>
        <p:nvPicPr>
          <p:cNvPr id="124" name="Google Shape;124;p18"/>
          <p:cNvPicPr preferRelativeResize="0"/>
          <p:nvPr/>
        </p:nvPicPr>
        <p:blipFill>
          <a:blip r:embed="rId5">
            <a:alphaModFix/>
          </a:blip>
          <a:stretch>
            <a:fillRect/>
          </a:stretch>
        </p:blipFill>
        <p:spPr>
          <a:xfrm rot="-5400000">
            <a:off x="2713789" y="181815"/>
            <a:ext cx="2276643" cy="2062738"/>
          </a:xfrm>
          <a:prstGeom prst="rect">
            <a:avLst/>
          </a:prstGeom>
          <a:noFill/>
          <a:ln>
            <a:noFill/>
          </a:ln>
        </p:spPr>
      </p:pic>
      <p:pic>
        <p:nvPicPr>
          <p:cNvPr id="125" name="Google Shape;125;p18"/>
          <p:cNvPicPr preferRelativeResize="0"/>
          <p:nvPr/>
        </p:nvPicPr>
        <p:blipFill rotWithShape="1">
          <a:blip r:embed="rId6">
            <a:alphaModFix/>
          </a:blip>
          <a:srcRect l="29108"/>
          <a:stretch/>
        </p:blipFill>
        <p:spPr>
          <a:xfrm rot="10800000">
            <a:off x="2712646" y="987031"/>
            <a:ext cx="1831299" cy="2340576"/>
          </a:xfrm>
          <a:prstGeom prst="rect">
            <a:avLst/>
          </a:prstGeom>
          <a:noFill/>
          <a:ln>
            <a:noFill/>
          </a:ln>
        </p:spPr>
      </p:pic>
      <p:pic>
        <p:nvPicPr>
          <p:cNvPr id="126" name="Google Shape;126;p18"/>
          <p:cNvPicPr preferRelativeResize="0"/>
          <p:nvPr/>
        </p:nvPicPr>
        <p:blipFill>
          <a:blip r:embed="rId7">
            <a:alphaModFix/>
          </a:blip>
          <a:stretch>
            <a:fillRect/>
          </a:stretch>
        </p:blipFill>
        <p:spPr>
          <a:xfrm rot="10800000">
            <a:off x="2329930" y="1438798"/>
            <a:ext cx="2276643" cy="2062738"/>
          </a:xfrm>
          <a:prstGeom prst="rect">
            <a:avLst/>
          </a:prstGeom>
          <a:noFill/>
          <a:ln>
            <a:noFill/>
          </a:ln>
        </p:spPr>
      </p:pic>
      <p:pic>
        <p:nvPicPr>
          <p:cNvPr id="127" name="Google Shape;127;p18"/>
          <p:cNvPicPr preferRelativeResize="0"/>
          <p:nvPr/>
        </p:nvPicPr>
        <p:blipFill>
          <a:blip r:embed="rId4">
            <a:alphaModFix/>
          </a:blip>
          <a:stretch>
            <a:fillRect/>
          </a:stretch>
        </p:blipFill>
        <p:spPr>
          <a:xfrm rot="10552594">
            <a:off x="4268350" y="788738"/>
            <a:ext cx="2276647" cy="2062737"/>
          </a:xfrm>
          <a:prstGeom prst="rect">
            <a:avLst/>
          </a:prstGeom>
          <a:noFill/>
          <a:ln>
            <a:noFill/>
          </a:ln>
        </p:spPr>
      </p:pic>
      <p:pic>
        <p:nvPicPr>
          <p:cNvPr id="128" name="Google Shape;128;p18"/>
          <p:cNvPicPr preferRelativeResize="0"/>
          <p:nvPr/>
        </p:nvPicPr>
        <p:blipFill>
          <a:blip r:embed="rId5">
            <a:alphaModFix/>
          </a:blip>
          <a:stretch>
            <a:fillRect/>
          </a:stretch>
        </p:blipFill>
        <p:spPr>
          <a:xfrm>
            <a:off x="5333554" y="1139084"/>
            <a:ext cx="2276643" cy="2062738"/>
          </a:xfrm>
          <a:prstGeom prst="rect">
            <a:avLst/>
          </a:prstGeom>
          <a:noFill/>
          <a:ln>
            <a:noFill/>
          </a:ln>
        </p:spPr>
      </p:pic>
      <p:pic>
        <p:nvPicPr>
          <p:cNvPr id="129" name="Google Shape;129;p18"/>
          <p:cNvPicPr preferRelativeResize="0"/>
          <p:nvPr/>
        </p:nvPicPr>
        <p:blipFill>
          <a:blip r:embed="rId5">
            <a:alphaModFix/>
          </a:blip>
          <a:stretch>
            <a:fillRect/>
          </a:stretch>
        </p:blipFill>
        <p:spPr>
          <a:xfrm rot="5400000">
            <a:off x="4090183" y="3136554"/>
            <a:ext cx="2276643" cy="2062738"/>
          </a:xfrm>
          <a:prstGeom prst="rect">
            <a:avLst/>
          </a:prstGeom>
          <a:noFill/>
          <a:ln>
            <a:noFill/>
          </a:ln>
        </p:spPr>
      </p:pic>
      <p:pic>
        <p:nvPicPr>
          <p:cNvPr id="130" name="Google Shape;130;p18"/>
          <p:cNvPicPr preferRelativeResize="0"/>
          <p:nvPr/>
        </p:nvPicPr>
        <p:blipFill rotWithShape="1">
          <a:blip r:embed="rId6">
            <a:alphaModFix/>
          </a:blip>
          <a:srcRect l="29108"/>
          <a:stretch/>
        </p:blipFill>
        <p:spPr>
          <a:xfrm>
            <a:off x="4536669" y="2053500"/>
            <a:ext cx="1831299" cy="2340576"/>
          </a:xfrm>
          <a:prstGeom prst="rect">
            <a:avLst/>
          </a:prstGeom>
          <a:noFill/>
          <a:ln>
            <a:noFill/>
          </a:ln>
        </p:spPr>
      </p:pic>
      <p:pic>
        <p:nvPicPr>
          <p:cNvPr id="131" name="Google Shape;131;p18"/>
          <p:cNvPicPr preferRelativeResize="0"/>
          <p:nvPr/>
        </p:nvPicPr>
        <p:blipFill>
          <a:blip r:embed="rId7">
            <a:alphaModFix/>
          </a:blip>
          <a:stretch>
            <a:fillRect/>
          </a:stretch>
        </p:blipFill>
        <p:spPr>
          <a:xfrm>
            <a:off x="4474042" y="1879571"/>
            <a:ext cx="2276643" cy="2062738"/>
          </a:xfrm>
          <a:prstGeom prst="rect">
            <a:avLst/>
          </a:prstGeom>
          <a:noFill/>
          <a:ln>
            <a:noFill/>
          </a:ln>
        </p:spPr>
      </p:pic>
      <p:pic>
        <p:nvPicPr>
          <p:cNvPr id="132" name="Google Shape;132;p18"/>
          <p:cNvPicPr preferRelativeResize="0"/>
          <p:nvPr/>
        </p:nvPicPr>
        <p:blipFill rotWithShape="1">
          <a:blip r:embed="rId8">
            <a:alphaModFix/>
          </a:blip>
          <a:srcRect l="50504"/>
          <a:stretch/>
        </p:blipFill>
        <p:spPr>
          <a:xfrm>
            <a:off x="4445821" y="1511413"/>
            <a:ext cx="1126851" cy="2062751"/>
          </a:xfrm>
          <a:prstGeom prst="rect">
            <a:avLst/>
          </a:prstGeom>
          <a:noFill/>
          <a:ln>
            <a:noFill/>
          </a:ln>
        </p:spPr>
      </p:pic>
      <p:pic>
        <p:nvPicPr>
          <p:cNvPr id="133" name="Google Shape;133;p18"/>
          <p:cNvPicPr preferRelativeResize="0"/>
          <p:nvPr/>
        </p:nvPicPr>
        <p:blipFill rotWithShape="1">
          <a:blip r:embed="rId8">
            <a:alphaModFix/>
          </a:blip>
          <a:srcRect l="7587" r="42917"/>
          <a:stretch/>
        </p:blipFill>
        <p:spPr>
          <a:xfrm>
            <a:off x="3539446" y="1511413"/>
            <a:ext cx="1126851" cy="2062751"/>
          </a:xfrm>
          <a:prstGeom prst="rect">
            <a:avLst/>
          </a:prstGeom>
          <a:noFill/>
          <a:ln>
            <a:noFill/>
          </a:ln>
        </p:spPr>
      </p:pic>
      <p:sp>
        <p:nvSpPr>
          <p:cNvPr id="134" name="Google Shape;134;p18"/>
          <p:cNvSpPr txBox="1">
            <a:spLocks noGrp="1"/>
          </p:cNvSpPr>
          <p:nvPr>
            <p:ph type="ctrTitle"/>
          </p:nvPr>
        </p:nvSpPr>
        <p:spPr>
          <a:xfrm>
            <a:off x="4326275" y="0"/>
            <a:ext cx="491400" cy="5143500"/>
          </a:xfrm>
          <a:prstGeom prst="rect">
            <a:avLst/>
          </a:prstGeom>
          <a:solidFill>
            <a:srgbClr val="262626"/>
          </a:solidFill>
        </p:spPr>
        <p:txBody>
          <a:bodyPr spcFirstLastPara="1" wrap="square" lIns="91425" tIns="91425" rIns="91425" bIns="91425" anchor="ctr" anchorCtr="0">
            <a:noAutofit/>
          </a:bodyPr>
          <a:lstStyle/>
          <a:p>
            <a:pPr marL="0" lvl="0" indent="0" algn="ctr" rtl="0">
              <a:spcBef>
                <a:spcPts val="0"/>
              </a:spcBef>
              <a:spcAft>
                <a:spcPts val="0"/>
              </a:spcAft>
              <a:buNone/>
            </a:pPr>
            <a:r>
              <a:rPr lang="es" sz="2200"/>
              <a:t>A</a:t>
            </a:r>
            <a:endParaRPr sz="2200"/>
          </a:p>
          <a:p>
            <a:pPr marL="0" lvl="0" indent="0" algn="ctr" rtl="0">
              <a:spcBef>
                <a:spcPts val="0"/>
              </a:spcBef>
              <a:spcAft>
                <a:spcPts val="0"/>
              </a:spcAft>
              <a:buNone/>
            </a:pPr>
            <a:r>
              <a:rPr lang="es" sz="2200"/>
              <a:t>ll</a:t>
            </a:r>
            <a:endParaRPr sz="2200"/>
          </a:p>
          <a:p>
            <a:pPr marL="0" lvl="0" indent="0" algn="ctr" rtl="0">
              <a:spcBef>
                <a:spcPts val="0"/>
              </a:spcBef>
              <a:spcAft>
                <a:spcPts val="0"/>
              </a:spcAft>
              <a:buNone/>
            </a:pPr>
            <a:r>
              <a:rPr lang="es" sz="2200"/>
              <a:t>Th</a:t>
            </a:r>
            <a:endParaRPr sz="2200"/>
          </a:p>
          <a:p>
            <a:pPr marL="0" lvl="0" indent="0" algn="ctr" rtl="0">
              <a:spcBef>
                <a:spcPts val="0"/>
              </a:spcBef>
              <a:spcAft>
                <a:spcPts val="0"/>
              </a:spcAft>
              <a:buNone/>
            </a:pPr>
            <a:r>
              <a:rPr lang="es" sz="2200"/>
              <a:t>in</a:t>
            </a:r>
            <a:endParaRPr sz="2200"/>
          </a:p>
          <a:p>
            <a:pPr marL="0" lvl="0" indent="0" algn="ctr" rtl="0">
              <a:spcBef>
                <a:spcPts val="0"/>
              </a:spcBef>
              <a:spcAft>
                <a:spcPts val="0"/>
              </a:spcAft>
              <a:buNone/>
            </a:pPr>
            <a:r>
              <a:rPr lang="es" sz="2200"/>
              <a:t>gs </a:t>
            </a:r>
            <a:endParaRPr sz="2200"/>
          </a:p>
          <a:p>
            <a:pPr marL="0" lvl="0" indent="0" algn="ctr" rtl="0">
              <a:spcBef>
                <a:spcPts val="0"/>
              </a:spcBef>
              <a:spcAft>
                <a:spcPts val="0"/>
              </a:spcAft>
              <a:buNone/>
            </a:pPr>
            <a:r>
              <a:rPr lang="es" sz="2200"/>
              <a:t>open</a:t>
            </a:r>
            <a:endParaRPr sz="2200"/>
          </a:p>
        </p:txBody>
      </p:sp>
      <p:sp>
        <p:nvSpPr>
          <p:cNvPr id="135" name="Google Shape;135;p18"/>
          <p:cNvSpPr txBox="1">
            <a:spLocks noGrp="1"/>
          </p:cNvSpPr>
          <p:nvPr>
            <p:ph type="ctrTitle"/>
          </p:nvPr>
        </p:nvSpPr>
        <p:spPr>
          <a:xfrm>
            <a:off x="124050" y="2399550"/>
            <a:ext cx="1884600" cy="649200"/>
          </a:xfrm>
          <a:prstGeom prst="rect">
            <a:avLst/>
          </a:prstGeom>
          <a:noFill/>
        </p:spPr>
        <p:txBody>
          <a:bodyPr spcFirstLastPara="1" wrap="square" lIns="91425" tIns="91425" rIns="91425" bIns="91425" anchor="ctr" anchorCtr="0">
            <a:noAutofit/>
          </a:bodyPr>
          <a:lstStyle/>
          <a:p>
            <a:pPr marL="0" lvl="0" indent="0" algn="r" rtl="0">
              <a:spcBef>
                <a:spcPts val="0"/>
              </a:spcBef>
              <a:spcAft>
                <a:spcPts val="0"/>
              </a:spcAft>
              <a:buNone/>
            </a:pPr>
            <a:r>
              <a:rPr lang="es" sz="1800">
                <a:solidFill>
                  <a:srgbClr val="262626"/>
                </a:solidFill>
              </a:rPr>
              <a:t>Good Code Documents itself and other lies</a:t>
            </a:r>
            <a:endParaRPr sz="1800">
              <a:solidFill>
                <a:srgbClr val="262626"/>
              </a:solidFill>
              <a:latin typeface="Graduate"/>
              <a:ea typeface="Graduate"/>
              <a:cs typeface="Graduate"/>
              <a:sym typeface="Graduate"/>
            </a:endParaRPr>
          </a:p>
        </p:txBody>
      </p:sp>
      <p:sp>
        <p:nvSpPr>
          <p:cNvPr id="136" name="Google Shape;136;p18"/>
          <p:cNvSpPr txBox="1">
            <a:spLocks noGrp="1"/>
          </p:cNvSpPr>
          <p:nvPr>
            <p:ph type="ctrTitle"/>
          </p:nvPr>
        </p:nvSpPr>
        <p:spPr>
          <a:xfrm>
            <a:off x="6868557" y="2399550"/>
            <a:ext cx="2276643" cy="6492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s" sz="1800" dirty="0">
                <a:solidFill>
                  <a:srgbClr val="262626"/>
                </a:solidFill>
              </a:rPr>
              <a:t>Changing work culture through documentation</a:t>
            </a:r>
            <a:endParaRPr sz="1800" dirty="0">
              <a:solidFill>
                <a:srgbClr val="262626"/>
              </a:solidFill>
              <a:latin typeface="Graduate"/>
              <a:ea typeface="Graduate"/>
              <a:cs typeface="Graduate"/>
              <a:sym typeface="Graduate"/>
            </a:endParaRPr>
          </a:p>
        </p:txBody>
      </p:sp>
      <p:sp>
        <p:nvSpPr>
          <p:cNvPr id="137" name="Google Shape;137;p18"/>
          <p:cNvSpPr txBox="1"/>
          <p:nvPr/>
        </p:nvSpPr>
        <p:spPr>
          <a:xfrm>
            <a:off x="124050" y="4167600"/>
            <a:ext cx="3249900" cy="9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a:latin typeface="Abel"/>
                <a:ea typeface="Abel"/>
                <a:cs typeface="Abel"/>
                <a:sym typeface="Abel"/>
              </a:rPr>
              <a:t>Tania Allard, PhD</a:t>
            </a:r>
            <a:endParaRPr sz="1800" dirty="0">
              <a:latin typeface="Abel"/>
              <a:ea typeface="Abel"/>
              <a:cs typeface="Abel"/>
              <a:sym typeface="Abel"/>
            </a:endParaRPr>
          </a:p>
          <a:p>
            <a:pPr marL="0" lvl="0" indent="0" algn="l" rtl="0">
              <a:spcBef>
                <a:spcPts val="0"/>
              </a:spcBef>
              <a:spcAft>
                <a:spcPts val="0"/>
              </a:spcAft>
              <a:buNone/>
            </a:pPr>
            <a:r>
              <a:rPr lang="es" sz="1800" dirty="0">
                <a:latin typeface="Abel"/>
                <a:ea typeface="Abel"/>
                <a:cs typeface="Abel"/>
                <a:sym typeface="Abel"/>
              </a:rPr>
              <a:t>Developer Advocate @Microsoft</a:t>
            </a:r>
            <a:endParaRPr sz="1800" dirty="0">
              <a:latin typeface="Abel"/>
              <a:ea typeface="Abel"/>
              <a:cs typeface="Abel"/>
              <a:sym typeface="Abel"/>
            </a:endParaRPr>
          </a:p>
          <a:p>
            <a:pPr marL="0" lvl="0" indent="0" algn="l" rtl="0">
              <a:spcBef>
                <a:spcPts val="0"/>
              </a:spcBef>
              <a:spcAft>
                <a:spcPts val="0"/>
              </a:spcAft>
              <a:buNone/>
            </a:pPr>
            <a:r>
              <a:rPr lang="es" sz="1800" dirty="0">
                <a:latin typeface="Abel"/>
                <a:ea typeface="Abel"/>
                <a:cs typeface="Abel"/>
                <a:sym typeface="Abel"/>
              </a:rPr>
              <a:t>     ixek</a:t>
            </a:r>
            <a:endParaRPr sz="1800" dirty="0">
              <a:latin typeface="Abel"/>
              <a:ea typeface="Abel"/>
              <a:cs typeface="Abel"/>
              <a:sym typeface="Abel"/>
            </a:endParaRPr>
          </a:p>
        </p:txBody>
      </p:sp>
      <p:pic>
        <p:nvPicPr>
          <p:cNvPr id="138" name="Google Shape;138;p18"/>
          <p:cNvPicPr preferRelativeResize="0"/>
          <p:nvPr/>
        </p:nvPicPr>
        <p:blipFill>
          <a:blip r:embed="rId9">
            <a:alphaModFix/>
          </a:blip>
          <a:stretch>
            <a:fillRect/>
          </a:stretch>
        </p:blipFill>
        <p:spPr>
          <a:xfrm>
            <a:off x="7983612" y="4691475"/>
            <a:ext cx="1055638" cy="369350"/>
          </a:xfrm>
          <a:prstGeom prst="rect">
            <a:avLst/>
          </a:prstGeom>
          <a:noFill/>
          <a:ln>
            <a:noFill/>
          </a:ln>
        </p:spPr>
      </p:pic>
      <p:pic>
        <p:nvPicPr>
          <p:cNvPr id="139" name="Google Shape;139;p18"/>
          <p:cNvPicPr preferRelativeResize="0"/>
          <p:nvPr/>
        </p:nvPicPr>
        <p:blipFill>
          <a:blip r:embed="rId10">
            <a:alphaModFix/>
          </a:blip>
          <a:stretch>
            <a:fillRect/>
          </a:stretch>
        </p:blipFill>
        <p:spPr>
          <a:xfrm>
            <a:off x="193750" y="4849375"/>
            <a:ext cx="252800" cy="252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2"/>
        <p:cNvGrpSpPr/>
        <p:nvPr/>
      </p:nvGrpSpPr>
      <p:grpSpPr>
        <a:xfrm>
          <a:off x="0" y="0"/>
          <a:ext cx="0" cy="0"/>
          <a:chOff x="0" y="0"/>
          <a:chExt cx="0" cy="0"/>
        </a:xfrm>
      </p:grpSpPr>
      <p:sp>
        <p:nvSpPr>
          <p:cNvPr id="293" name="Google Shape;293;p28"/>
          <p:cNvSpPr txBox="1">
            <a:spLocks noGrp="1"/>
          </p:cNvSpPr>
          <p:nvPr>
            <p:ph type="ctrTitle"/>
          </p:nvPr>
        </p:nvSpPr>
        <p:spPr>
          <a:xfrm>
            <a:off x="1449750" y="1069100"/>
            <a:ext cx="6244500" cy="9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600"/>
              <a:t>Technical debt</a:t>
            </a:r>
            <a:endParaRPr sz="3600"/>
          </a:p>
        </p:txBody>
      </p:sp>
      <p:sp>
        <p:nvSpPr>
          <p:cNvPr id="294" name="Google Shape;294;p28"/>
          <p:cNvSpPr txBox="1">
            <a:spLocks noGrp="1"/>
          </p:cNvSpPr>
          <p:nvPr>
            <p:ph type="subTitle" idx="1"/>
          </p:nvPr>
        </p:nvSpPr>
        <p:spPr>
          <a:xfrm>
            <a:off x="1734000" y="2672850"/>
            <a:ext cx="2685600" cy="121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2400"/>
              <a:t>A series of bad decisions</a:t>
            </a:r>
            <a:endParaRPr sz="2400"/>
          </a:p>
        </p:txBody>
      </p:sp>
      <p:sp>
        <p:nvSpPr>
          <p:cNvPr id="295" name="Google Shape;295;p28"/>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10</a:t>
            </a:fld>
            <a:endParaRPr/>
          </a:p>
        </p:txBody>
      </p:sp>
      <p:sp>
        <p:nvSpPr>
          <p:cNvPr id="297" name="Google Shape;297;p28"/>
          <p:cNvSpPr txBox="1">
            <a:spLocks noGrp="1"/>
          </p:cNvSpPr>
          <p:nvPr>
            <p:ph type="subTitle" idx="2"/>
          </p:nvPr>
        </p:nvSpPr>
        <p:spPr>
          <a:xfrm>
            <a:off x="4724400" y="2672850"/>
            <a:ext cx="2685600" cy="121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2400" dirty="0"/>
              <a:t>Leading to using resources unnecessarily</a:t>
            </a:r>
            <a:endParaRPr dirty="0"/>
          </a:p>
        </p:txBody>
      </p:sp>
      <p:pic>
        <p:nvPicPr>
          <p:cNvPr id="298" name="Google Shape;298;p28"/>
          <p:cNvPicPr preferRelativeResize="0"/>
          <p:nvPr/>
        </p:nvPicPr>
        <p:blipFill>
          <a:blip r:embed="rId4">
            <a:alphaModFix/>
          </a:blip>
          <a:stretch>
            <a:fillRect/>
          </a:stretch>
        </p:blipFill>
        <p:spPr>
          <a:xfrm rot="10800000">
            <a:off x="2852000" y="2175775"/>
            <a:ext cx="357600" cy="357600"/>
          </a:xfrm>
          <a:prstGeom prst="rect">
            <a:avLst/>
          </a:prstGeom>
          <a:noFill/>
          <a:ln>
            <a:noFill/>
          </a:ln>
        </p:spPr>
      </p:pic>
      <p:pic>
        <p:nvPicPr>
          <p:cNvPr id="299" name="Google Shape;299;p28"/>
          <p:cNvPicPr preferRelativeResize="0"/>
          <p:nvPr/>
        </p:nvPicPr>
        <p:blipFill>
          <a:blip r:embed="rId5">
            <a:alphaModFix/>
          </a:blip>
          <a:stretch>
            <a:fillRect/>
          </a:stretch>
        </p:blipFill>
        <p:spPr>
          <a:xfrm>
            <a:off x="5830525" y="2139775"/>
            <a:ext cx="393601" cy="393601"/>
          </a:xfrm>
          <a:prstGeom prst="rect">
            <a:avLst/>
          </a:prstGeom>
          <a:noFill/>
          <a:ln>
            <a:noFill/>
          </a:ln>
        </p:spPr>
      </p:pic>
      <p:pic>
        <p:nvPicPr>
          <p:cNvPr id="301" name="Google Shape;301;p28"/>
          <p:cNvPicPr preferRelativeResize="0"/>
          <p:nvPr/>
        </p:nvPicPr>
        <p:blipFill>
          <a:blip r:embed="rId6">
            <a:alphaModFix/>
          </a:blip>
          <a:stretch>
            <a:fillRect/>
          </a:stretch>
        </p:blipFill>
        <p:spPr>
          <a:xfrm>
            <a:off x="136775" y="4841700"/>
            <a:ext cx="254100" cy="254100"/>
          </a:xfrm>
          <a:prstGeom prst="rect">
            <a:avLst/>
          </a:prstGeom>
          <a:noFill/>
          <a:ln>
            <a:noFill/>
          </a:ln>
        </p:spPr>
      </p:pic>
      <p:sp>
        <p:nvSpPr>
          <p:cNvPr id="5" name="Title 4">
            <a:extLst>
              <a:ext uri="{FF2B5EF4-FFF2-40B4-BE49-F238E27FC236}">
                <a16:creationId xmlns:a16="http://schemas.microsoft.com/office/drawing/2014/main" id="{A58D54EE-A871-5C49-81A6-88A4040254F4}"/>
              </a:ext>
            </a:extLst>
          </p:cNvPr>
          <p:cNvSpPr>
            <a:spLocks noGrp="1"/>
          </p:cNvSpPr>
          <p:nvPr>
            <p:ph type="ctrTitle" idx="3"/>
          </p:nvPr>
        </p:nvSpPr>
        <p:spPr/>
        <p:txBody>
          <a:bodyPr/>
          <a:lstStyle/>
          <a:p>
            <a:endParaRPr lang="en-GB"/>
          </a:p>
        </p:txBody>
      </p:sp>
      <p:sp>
        <p:nvSpPr>
          <p:cNvPr id="11" name="Google Shape;151;p19">
            <a:extLst>
              <a:ext uri="{FF2B5EF4-FFF2-40B4-BE49-F238E27FC236}">
                <a16:creationId xmlns:a16="http://schemas.microsoft.com/office/drawing/2014/main" id="{9A8C0E16-9AA0-CA43-B344-552FB2CEAF06}"/>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1000"/>
                                        <p:tgtEl>
                                          <p:spTgt spid="297"/>
                                        </p:tgtEl>
                                      </p:cBhvr>
                                    </p:animEffect>
                                  </p:childTnLst>
                                </p:cTn>
                              </p:par>
                              <p:par>
                                <p:cTn id="8" presetID="10" presetClass="entr" presetSubtype="0" fill="hold" nodeType="withEffect">
                                  <p:stCondLst>
                                    <p:cond delay="0"/>
                                  </p:stCondLst>
                                  <p:childTnLst>
                                    <p:set>
                                      <p:cBhvr>
                                        <p:cTn id="9" dur="1" fill="hold">
                                          <p:stCondLst>
                                            <p:cond delay="0"/>
                                          </p:stCondLst>
                                        </p:cTn>
                                        <p:tgtEl>
                                          <p:spTgt spid="299"/>
                                        </p:tgtEl>
                                        <p:attrNameLst>
                                          <p:attrName>style.visibility</p:attrName>
                                        </p:attrNameLst>
                                      </p:cBhvr>
                                      <p:to>
                                        <p:strVal val="visible"/>
                                      </p:to>
                                    </p:set>
                                    <p:animEffect transition="in" filter="fade">
                                      <p:cBhvr>
                                        <p:cTn id="10" dur="10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9"/>
          <p:cNvSpPr txBox="1">
            <a:spLocks noGrp="1"/>
          </p:cNvSpPr>
          <p:nvPr>
            <p:ph type="ctrTitle"/>
          </p:nvPr>
        </p:nvSpPr>
        <p:spPr>
          <a:xfrm>
            <a:off x="295125" y="529950"/>
            <a:ext cx="3692100" cy="408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3600"/>
              <a:t>What decisions were made in the past?</a:t>
            </a:r>
            <a:endParaRPr sz="3600" dirty="0"/>
          </a:p>
        </p:txBody>
      </p:sp>
      <p:sp>
        <p:nvSpPr>
          <p:cNvPr id="307" name="Google Shape;307;p29"/>
          <p:cNvSpPr txBox="1">
            <a:spLocks noGrp="1"/>
          </p:cNvSpPr>
          <p:nvPr>
            <p:ph type="ctrTitle"/>
          </p:nvPr>
        </p:nvSpPr>
        <p:spPr>
          <a:xfrm>
            <a:off x="5263125" y="646925"/>
            <a:ext cx="3692100" cy="408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3600"/>
              <a:t>That prevent me from getting stuff done today</a:t>
            </a:r>
            <a:endParaRPr sz="3600"/>
          </a:p>
        </p:txBody>
      </p:sp>
      <p:pic>
        <p:nvPicPr>
          <p:cNvPr id="308" name="Google Shape;308;p29"/>
          <p:cNvPicPr preferRelativeResize="0"/>
          <p:nvPr/>
        </p:nvPicPr>
        <p:blipFill rotWithShape="1">
          <a:blip r:embed="rId3">
            <a:alphaModFix/>
          </a:blip>
          <a:srcRect l="-3156" t="26610" r="11126" b="18042"/>
          <a:stretch/>
        </p:blipFill>
        <p:spPr>
          <a:xfrm rot="10799991">
            <a:off x="-10199" y="1830020"/>
            <a:ext cx="1129441" cy="615430"/>
          </a:xfrm>
          <a:prstGeom prst="rect">
            <a:avLst/>
          </a:prstGeom>
          <a:noFill/>
          <a:ln>
            <a:noFill/>
          </a:ln>
        </p:spPr>
      </p:pic>
      <p:pic>
        <p:nvPicPr>
          <p:cNvPr id="309" name="Google Shape;309;p29"/>
          <p:cNvPicPr preferRelativeResize="0"/>
          <p:nvPr/>
        </p:nvPicPr>
        <p:blipFill rotWithShape="1">
          <a:blip r:embed="rId4">
            <a:alphaModFix/>
          </a:blip>
          <a:srcRect r="17925"/>
          <a:stretch/>
        </p:blipFill>
        <p:spPr>
          <a:xfrm rot="10799992">
            <a:off x="-10201" y="463049"/>
            <a:ext cx="1238276" cy="1366961"/>
          </a:xfrm>
          <a:prstGeom prst="rect">
            <a:avLst/>
          </a:prstGeom>
          <a:noFill/>
          <a:ln>
            <a:noFill/>
          </a:ln>
        </p:spPr>
      </p:pic>
      <p:pic>
        <p:nvPicPr>
          <p:cNvPr id="310" name="Google Shape;310;p29"/>
          <p:cNvPicPr preferRelativeResize="0"/>
          <p:nvPr/>
        </p:nvPicPr>
        <p:blipFill rotWithShape="1">
          <a:blip r:embed="rId5">
            <a:alphaModFix/>
          </a:blip>
          <a:srcRect l="40126" t="4931" r="26128" b="4922"/>
          <a:stretch/>
        </p:blipFill>
        <p:spPr>
          <a:xfrm>
            <a:off x="-10200" y="-6"/>
            <a:ext cx="803989" cy="1945998"/>
          </a:xfrm>
          <a:prstGeom prst="rect">
            <a:avLst/>
          </a:prstGeom>
          <a:noFill/>
          <a:ln>
            <a:noFill/>
          </a:ln>
        </p:spPr>
      </p:pic>
      <p:pic>
        <p:nvPicPr>
          <p:cNvPr id="311" name="Google Shape;311;p29"/>
          <p:cNvPicPr preferRelativeResize="0"/>
          <p:nvPr/>
        </p:nvPicPr>
        <p:blipFill rotWithShape="1">
          <a:blip r:embed="rId6">
            <a:alphaModFix/>
          </a:blip>
          <a:srcRect l="50504"/>
          <a:stretch/>
        </p:blipFill>
        <p:spPr>
          <a:xfrm>
            <a:off x="-10200" y="463043"/>
            <a:ext cx="952620" cy="1743806"/>
          </a:xfrm>
          <a:prstGeom prst="rect">
            <a:avLst/>
          </a:prstGeom>
          <a:noFill/>
          <a:ln>
            <a:noFill/>
          </a:ln>
        </p:spPr>
      </p:pic>
      <p:sp>
        <p:nvSpPr>
          <p:cNvPr id="312" name="Google Shape;312;p29"/>
          <p:cNvSpPr txBox="1">
            <a:spLocks noGrp="1"/>
          </p:cNvSpPr>
          <p:nvPr>
            <p:ph type="ctrTitle" idx="4294967295"/>
          </p:nvPr>
        </p:nvSpPr>
        <p:spPr>
          <a:xfrm>
            <a:off x="102150" y="4765175"/>
            <a:ext cx="3453000" cy="3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400">
                <a:latin typeface="Abel"/>
                <a:ea typeface="Abel"/>
                <a:cs typeface="Abel"/>
                <a:sym typeface="Abel"/>
              </a:rPr>
              <a:t>         @ixek</a:t>
            </a:r>
            <a:endParaRPr sz="1400">
              <a:latin typeface="Abel"/>
              <a:ea typeface="Abel"/>
              <a:cs typeface="Abel"/>
              <a:sym typeface="Abel"/>
            </a:endParaRPr>
          </a:p>
        </p:txBody>
      </p:sp>
      <p:pic>
        <p:nvPicPr>
          <p:cNvPr id="313" name="Google Shape;313;p29"/>
          <p:cNvPicPr preferRelativeResize="0"/>
          <p:nvPr/>
        </p:nvPicPr>
        <p:blipFill>
          <a:blip r:embed="rId7">
            <a:alphaModFix/>
          </a:blip>
          <a:stretch>
            <a:fillRect/>
          </a:stretch>
        </p:blipFill>
        <p:spPr>
          <a:xfrm>
            <a:off x="223375" y="4841700"/>
            <a:ext cx="254100" cy="254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fade">
                                      <p:cBhvr>
                                        <p:cTn id="7" dur="1000"/>
                                        <p:tgtEl>
                                          <p:spTgt spid="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F1E3"/>
        </a:solidFill>
        <a:effectLst/>
      </p:bgPr>
    </p:bg>
    <p:spTree>
      <p:nvGrpSpPr>
        <p:cNvPr id="1" name="Shape 317"/>
        <p:cNvGrpSpPr/>
        <p:nvPr/>
      </p:nvGrpSpPr>
      <p:grpSpPr>
        <a:xfrm>
          <a:off x="0" y="0"/>
          <a:ext cx="0" cy="0"/>
          <a:chOff x="0" y="0"/>
          <a:chExt cx="0" cy="0"/>
        </a:xfrm>
      </p:grpSpPr>
      <p:sp>
        <p:nvSpPr>
          <p:cNvPr id="318" name="Google Shape;318;p30"/>
          <p:cNvSpPr txBox="1">
            <a:spLocks noGrp="1"/>
          </p:cNvSpPr>
          <p:nvPr>
            <p:ph type="ctrTitle"/>
          </p:nvPr>
        </p:nvSpPr>
        <p:spPr>
          <a:xfrm>
            <a:off x="512700" y="1217100"/>
            <a:ext cx="2158200" cy="96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What causes technical debt?</a:t>
            </a:r>
            <a:endParaRPr/>
          </a:p>
        </p:txBody>
      </p:sp>
      <p:sp>
        <p:nvSpPr>
          <p:cNvPr id="319" name="Google Shape;319;p30"/>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12</a:t>
            </a:fld>
            <a:endParaRPr/>
          </a:p>
        </p:txBody>
      </p:sp>
      <p:sp>
        <p:nvSpPr>
          <p:cNvPr id="320" name="Google Shape;320;p30"/>
          <p:cNvSpPr txBox="1">
            <a:spLocks noGrp="1"/>
          </p:cNvSpPr>
          <p:nvPr>
            <p:ph type="ctrTitle" idx="2"/>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321" name="Google Shape;321;p30"/>
          <p:cNvPicPr preferRelativeResize="0"/>
          <p:nvPr/>
        </p:nvPicPr>
        <p:blipFill rotWithShape="1">
          <a:blip r:embed="rId3">
            <a:alphaModFix/>
          </a:blip>
          <a:srcRect r="38180"/>
          <a:stretch/>
        </p:blipFill>
        <p:spPr>
          <a:xfrm flipH="1">
            <a:off x="-7952" y="2638200"/>
            <a:ext cx="1455900" cy="2133751"/>
          </a:xfrm>
          <a:prstGeom prst="rect">
            <a:avLst/>
          </a:prstGeom>
          <a:noFill/>
          <a:ln>
            <a:noFill/>
          </a:ln>
        </p:spPr>
      </p:pic>
      <p:pic>
        <p:nvPicPr>
          <p:cNvPr id="322" name="Google Shape;322;p30"/>
          <p:cNvPicPr preferRelativeResize="0"/>
          <p:nvPr/>
        </p:nvPicPr>
        <p:blipFill>
          <a:blip r:embed="rId4">
            <a:alphaModFix/>
          </a:blip>
          <a:stretch>
            <a:fillRect/>
          </a:stretch>
        </p:blipFill>
        <p:spPr>
          <a:xfrm>
            <a:off x="3366775" y="401350"/>
            <a:ext cx="5213374" cy="3909210"/>
          </a:xfrm>
          <a:prstGeom prst="rect">
            <a:avLst/>
          </a:prstGeom>
          <a:noFill/>
          <a:ln>
            <a:noFill/>
          </a:ln>
        </p:spPr>
      </p:pic>
      <p:pic>
        <p:nvPicPr>
          <p:cNvPr id="324" name="Google Shape;324;p30"/>
          <p:cNvPicPr preferRelativeResize="0"/>
          <p:nvPr/>
        </p:nvPicPr>
        <p:blipFill>
          <a:blip r:embed="rId5">
            <a:alphaModFix/>
          </a:blip>
          <a:stretch>
            <a:fillRect/>
          </a:stretch>
        </p:blipFill>
        <p:spPr>
          <a:xfrm>
            <a:off x="136775" y="4841700"/>
            <a:ext cx="254100" cy="254100"/>
          </a:xfrm>
          <a:prstGeom prst="rect">
            <a:avLst/>
          </a:prstGeom>
          <a:noFill/>
          <a:ln>
            <a:noFill/>
          </a:ln>
        </p:spPr>
      </p:pic>
      <p:sp>
        <p:nvSpPr>
          <p:cNvPr id="10" name="Google Shape;331;p31">
            <a:extLst>
              <a:ext uri="{FF2B5EF4-FFF2-40B4-BE49-F238E27FC236}">
                <a16:creationId xmlns:a16="http://schemas.microsoft.com/office/drawing/2014/main" id="{D9C90E08-6C89-8242-B4BD-FA2EBC2CBDE3}"/>
              </a:ext>
            </a:extLst>
          </p:cNvPr>
          <p:cNvSpPr txBox="1">
            <a:spLocks noGrp="1"/>
          </p:cNvSpPr>
          <p:nvPr>
            <p:ph type="subTitle" idx="1"/>
          </p:nvPr>
        </p:nvSpPr>
        <p:spPr>
          <a:xfrm>
            <a:off x="776336" y="2177400"/>
            <a:ext cx="2039100" cy="1749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600" dirty="0"/>
              <a:t>You and me</a:t>
            </a:r>
            <a:endParaRPr sz="1600" dirty="0"/>
          </a:p>
        </p:txBody>
      </p:sp>
      <p:sp>
        <p:nvSpPr>
          <p:cNvPr id="3" name="Title 2">
            <a:extLst>
              <a:ext uri="{FF2B5EF4-FFF2-40B4-BE49-F238E27FC236}">
                <a16:creationId xmlns:a16="http://schemas.microsoft.com/office/drawing/2014/main" id="{2DB4F607-FF52-4C44-B7C4-968F4E4D46E2}"/>
              </a:ext>
            </a:extLst>
          </p:cNvPr>
          <p:cNvSpPr>
            <a:spLocks noGrp="1"/>
          </p:cNvSpPr>
          <p:nvPr>
            <p:ph type="ctrTitle" idx="2"/>
          </p:nvPr>
        </p:nvSpPr>
        <p:spPr/>
        <p:txBody>
          <a:bodyPr/>
          <a:lstStyle/>
          <a:p>
            <a:endParaRPr lang="en-GB"/>
          </a:p>
        </p:txBody>
      </p:sp>
      <p:sp>
        <p:nvSpPr>
          <p:cNvPr id="11" name="Google Shape;151;p19">
            <a:extLst>
              <a:ext uri="{FF2B5EF4-FFF2-40B4-BE49-F238E27FC236}">
                <a16:creationId xmlns:a16="http://schemas.microsoft.com/office/drawing/2014/main" id="{7205093D-366A-9042-A805-7AE408FEE445}"/>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1"/>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13</a:t>
            </a:fld>
            <a:endParaRPr/>
          </a:p>
        </p:txBody>
      </p:sp>
      <p:sp>
        <p:nvSpPr>
          <p:cNvPr id="330" name="Google Shape;330;p31"/>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31" name="Google Shape;331;p31"/>
          <p:cNvSpPr txBox="1">
            <a:spLocks noGrp="1"/>
          </p:cNvSpPr>
          <p:nvPr>
            <p:ph type="subTitle" idx="1"/>
          </p:nvPr>
        </p:nvSpPr>
        <p:spPr>
          <a:xfrm>
            <a:off x="6474850" y="2059400"/>
            <a:ext cx="2039100" cy="174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dirty="0"/>
              <a:t>That project was due yesterday!</a:t>
            </a:r>
            <a:endParaRPr sz="1600" dirty="0"/>
          </a:p>
          <a:p>
            <a:pPr marL="0" lvl="0" indent="0" algn="l" rtl="0">
              <a:spcBef>
                <a:spcPts val="1600"/>
              </a:spcBef>
              <a:spcAft>
                <a:spcPts val="0"/>
              </a:spcAft>
              <a:buNone/>
            </a:pPr>
            <a:r>
              <a:rPr lang="es" sz="1600" dirty="0"/>
              <a:t>I’ll come back and clean tomorrow… or add the docs tomorrow</a:t>
            </a:r>
            <a:endParaRPr sz="1600" dirty="0"/>
          </a:p>
          <a:p>
            <a:pPr marL="0" lvl="0" indent="0" algn="l" rtl="0">
              <a:spcBef>
                <a:spcPts val="1600"/>
              </a:spcBef>
              <a:spcAft>
                <a:spcPts val="1600"/>
              </a:spcAft>
              <a:buNone/>
            </a:pPr>
            <a:endParaRPr sz="1600" dirty="0"/>
          </a:p>
        </p:txBody>
      </p:sp>
      <p:sp>
        <p:nvSpPr>
          <p:cNvPr id="332" name="Google Shape;332;p31"/>
          <p:cNvSpPr txBox="1">
            <a:spLocks noGrp="1"/>
          </p:cNvSpPr>
          <p:nvPr>
            <p:ph type="ctrTitle" idx="2"/>
          </p:nvPr>
        </p:nvSpPr>
        <p:spPr>
          <a:xfrm flipH="1">
            <a:off x="6474716" y="1217100"/>
            <a:ext cx="1845300" cy="96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Time crunch</a:t>
            </a:r>
            <a:endParaRPr/>
          </a:p>
        </p:txBody>
      </p:sp>
      <p:pic>
        <p:nvPicPr>
          <p:cNvPr id="333" name="Google Shape;333;p31"/>
          <p:cNvPicPr preferRelativeResize="0"/>
          <p:nvPr/>
        </p:nvPicPr>
        <p:blipFill rotWithShape="1">
          <a:blip r:embed="rId3">
            <a:alphaModFix/>
          </a:blip>
          <a:srcRect r="38180"/>
          <a:stretch/>
        </p:blipFill>
        <p:spPr>
          <a:xfrm>
            <a:off x="7688098" y="2638200"/>
            <a:ext cx="1455900" cy="2133751"/>
          </a:xfrm>
          <a:prstGeom prst="rect">
            <a:avLst/>
          </a:prstGeom>
          <a:noFill/>
          <a:ln>
            <a:noFill/>
          </a:ln>
        </p:spPr>
      </p:pic>
      <p:pic>
        <p:nvPicPr>
          <p:cNvPr id="334" name="Google Shape;334;p31"/>
          <p:cNvPicPr preferRelativeResize="0"/>
          <p:nvPr/>
        </p:nvPicPr>
        <p:blipFill>
          <a:blip r:embed="rId4">
            <a:alphaModFix/>
          </a:blip>
          <a:stretch>
            <a:fillRect/>
          </a:stretch>
        </p:blipFill>
        <p:spPr>
          <a:xfrm>
            <a:off x="390875" y="534325"/>
            <a:ext cx="5432724" cy="3621799"/>
          </a:xfrm>
          <a:prstGeom prst="rect">
            <a:avLst/>
          </a:prstGeom>
          <a:noFill/>
          <a:ln>
            <a:noFill/>
          </a:ln>
        </p:spPr>
      </p:pic>
      <p:pic>
        <p:nvPicPr>
          <p:cNvPr id="336" name="Google Shape;336;p31"/>
          <p:cNvPicPr preferRelativeResize="0"/>
          <p:nvPr/>
        </p:nvPicPr>
        <p:blipFill>
          <a:blip r:embed="rId5">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64E02589-F538-AF40-BACA-FBEB07C219D7}"/>
              </a:ext>
            </a:extLst>
          </p:cNvPr>
          <p:cNvSpPr>
            <a:spLocks noGrp="1"/>
          </p:cNvSpPr>
          <p:nvPr>
            <p:ph type="ctrTitle"/>
          </p:nvPr>
        </p:nvSpPr>
        <p:spPr/>
        <p:txBody>
          <a:bodyPr/>
          <a:lstStyle/>
          <a:p>
            <a:endParaRPr lang="en-GB"/>
          </a:p>
        </p:txBody>
      </p:sp>
      <p:sp>
        <p:nvSpPr>
          <p:cNvPr id="11" name="Google Shape;151;p19">
            <a:extLst>
              <a:ext uri="{FF2B5EF4-FFF2-40B4-BE49-F238E27FC236}">
                <a16:creationId xmlns:a16="http://schemas.microsoft.com/office/drawing/2014/main" id="{B9A4F1CC-6C50-FA4F-88A6-47678DC16155}"/>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1E3"/>
        </a:solidFill>
        <a:effectLst/>
      </p:bgPr>
    </p:bg>
    <p:spTree>
      <p:nvGrpSpPr>
        <p:cNvPr id="1" name="Shape 340"/>
        <p:cNvGrpSpPr/>
        <p:nvPr/>
      </p:nvGrpSpPr>
      <p:grpSpPr>
        <a:xfrm>
          <a:off x="0" y="0"/>
          <a:ext cx="0" cy="0"/>
          <a:chOff x="0" y="0"/>
          <a:chExt cx="0" cy="0"/>
        </a:xfrm>
      </p:grpSpPr>
      <p:sp>
        <p:nvSpPr>
          <p:cNvPr id="341" name="Google Shape;341;p32"/>
          <p:cNvSpPr txBox="1">
            <a:spLocks noGrp="1"/>
          </p:cNvSpPr>
          <p:nvPr>
            <p:ph type="ctrTitle"/>
          </p:nvPr>
        </p:nvSpPr>
        <p:spPr>
          <a:xfrm>
            <a:off x="94525" y="1217100"/>
            <a:ext cx="2576400" cy="96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Unnecessary complexity</a:t>
            </a:r>
            <a:endParaRPr/>
          </a:p>
        </p:txBody>
      </p:sp>
      <p:sp>
        <p:nvSpPr>
          <p:cNvPr id="342" name="Google Shape;342;p32"/>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14</a:t>
            </a:fld>
            <a:endParaRPr/>
          </a:p>
        </p:txBody>
      </p:sp>
      <p:sp>
        <p:nvSpPr>
          <p:cNvPr id="343" name="Google Shape;343;p32"/>
          <p:cNvSpPr txBox="1">
            <a:spLocks noGrp="1"/>
          </p:cNvSpPr>
          <p:nvPr>
            <p:ph type="ctrTitle" idx="2"/>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344" name="Google Shape;344;p32"/>
          <p:cNvPicPr preferRelativeResize="0"/>
          <p:nvPr/>
        </p:nvPicPr>
        <p:blipFill rotWithShape="1">
          <a:blip r:embed="rId3">
            <a:alphaModFix/>
          </a:blip>
          <a:srcRect r="38180"/>
          <a:stretch/>
        </p:blipFill>
        <p:spPr>
          <a:xfrm flipH="1">
            <a:off x="-7952" y="2638200"/>
            <a:ext cx="1455900" cy="2133751"/>
          </a:xfrm>
          <a:prstGeom prst="rect">
            <a:avLst/>
          </a:prstGeom>
          <a:noFill/>
          <a:ln>
            <a:noFill/>
          </a:ln>
        </p:spPr>
      </p:pic>
      <p:pic>
        <p:nvPicPr>
          <p:cNvPr id="346" name="Google Shape;346;p32"/>
          <p:cNvPicPr preferRelativeResize="0"/>
          <p:nvPr/>
        </p:nvPicPr>
        <p:blipFill>
          <a:blip r:embed="rId4">
            <a:alphaModFix/>
          </a:blip>
          <a:stretch>
            <a:fillRect/>
          </a:stretch>
        </p:blipFill>
        <p:spPr>
          <a:xfrm>
            <a:off x="136775" y="4841700"/>
            <a:ext cx="254100" cy="254100"/>
          </a:xfrm>
          <a:prstGeom prst="rect">
            <a:avLst/>
          </a:prstGeom>
          <a:noFill/>
          <a:ln>
            <a:noFill/>
          </a:ln>
        </p:spPr>
      </p:pic>
      <p:pic>
        <p:nvPicPr>
          <p:cNvPr id="347" name="Google Shape;347;p32"/>
          <p:cNvPicPr preferRelativeResize="0"/>
          <p:nvPr/>
        </p:nvPicPr>
        <p:blipFill>
          <a:blip r:embed="rId5">
            <a:alphaModFix/>
          </a:blip>
          <a:stretch>
            <a:fillRect/>
          </a:stretch>
        </p:blipFill>
        <p:spPr>
          <a:xfrm>
            <a:off x="3547525" y="205550"/>
            <a:ext cx="5158274" cy="4348725"/>
          </a:xfrm>
          <a:prstGeom prst="rect">
            <a:avLst/>
          </a:prstGeom>
          <a:noFill/>
          <a:ln>
            <a:noFill/>
          </a:ln>
        </p:spPr>
      </p:pic>
      <p:sp>
        <p:nvSpPr>
          <p:cNvPr id="3" name="Title 2">
            <a:extLst>
              <a:ext uri="{FF2B5EF4-FFF2-40B4-BE49-F238E27FC236}">
                <a16:creationId xmlns:a16="http://schemas.microsoft.com/office/drawing/2014/main" id="{693A3EA7-625D-C349-91AF-AF5D7BF6BB5D}"/>
              </a:ext>
            </a:extLst>
          </p:cNvPr>
          <p:cNvSpPr>
            <a:spLocks noGrp="1"/>
          </p:cNvSpPr>
          <p:nvPr>
            <p:ph type="ctrTitle" idx="2"/>
          </p:nvPr>
        </p:nvSpPr>
        <p:spPr/>
        <p:txBody>
          <a:bodyPr/>
          <a:lstStyle/>
          <a:p>
            <a:endParaRPr lang="en-GB"/>
          </a:p>
        </p:txBody>
      </p:sp>
      <p:sp>
        <p:nvSpPr>
          <p:cNvPr id="10" name="Google Shape;151;p19">
            <a:extLst>
              <a:ext uri="{FF2B5EF4-FFF2-40B4-BE49-F238E27FC236}">
                <a16:creationId xmlns:a16="http://schemas.microsoft.com/office/drawing/2014/main" id="{920B3533-F1E1-774D-B96E-E4BDE7D08B5E}"/>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3"/>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15</a:t>
            </a:fld>
            <a:endParaRPr/>
          </a:p>
        </p:txBody>
      </p:sp>
      <p:sp>
        <p:nvSpPr>
          <p:cNvPr id="353" name="Google Shape;353;p33"/>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54" name="Google Shape;354;p33"/>
          <p:cNvSpPr txBox="1">
            <a:spLocks noGrp="1"/>
          </p:cNvSpPr>
          <p:nvPr>
            <p:ph type="subTitle" idx="1"/>
          </p:nvPr>
        </p:nvSpPr>
        <p:spPr>
          <a:xfrm>
            <a:off x="6474850" y="2339175"/>
            <a:ext cx="2039100" cy="1469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600"/>
              <a:t>All of our code is a pile of garbage… so nobody will notice if I add to the pile</a:t>
            </a:r>
            <a:endParaRPr sz="1600"/>
          </a:p>
        </p:txBody>
      </p:sp>
      <p:sp>
        <p:nvSpPr>
          <p:cNvPr id="355" name="Google Shape;355;p33"/>
          <p:cNvSpPr txBox="1">
            <a:spLocks noGrp="1"/>
          </p:cNvSpPr>
          <p:nvPr>
            <p:ph type="ctrTitle" idx="2"/>
          </p:nvPr>
        </p:nvSpPr>
        <p:spPr>
          <a:xfrm flipH="1">
            <a:off x="6474716" y="1217100"/>
            <a:ext cx="1845300" cy="96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 already broken culture</a:t>
            </a:r>
            <a:endParaRPr/>
          </a:p>
        </p:txBody>
      </p:sp>
      <p:pic>
        <p:nvPicPr>
          <p:cNvPr id="356" name="Google Shape;356;p33"/>
          <p:cNvPicPr preferRelativeResize="0"/>
          <p:nvPr/>
        </p:nvPicPr>
        <p:blipFill rotWithShape="1">
          <a:blip r:embed="rId3">
            <a:alphaModFix/>
          </a:blip>
          <a:srcRect r="38180"/>
          <a:stretch/>
        </p:blipFill>
        <p:spPr>
          <a:xfrm>
            <a:off x="7688098" y="2638200"/>
            <a:ext cx="1455900" cy="2133751"/>
          </a:xfrm>
          <a:prstGeom prst="rect">
            <a:avLst/>
          </a:prstGeom>
          <a:noFill/>
          <a:ln>
            <a:noFill/>
          </a:ln>
        </p:spPr>
      </p:pic>
      <p:pic>
        <p:nvPicPr>
          <p:cNvPr id="358" name="Google Shape;358;p33"/>
          <p:cNvPicPr preferRelativeResize="0"/>
          <p:nvPr/>
        </p:nvPicPr>
        <p:blipFill>
          <a:blip r:embed="rId4">
            <a:alphaModFix/>
          </a:blip>
          <a:stretch>
            <a:fillRect/>
          </a:stretch>
        </p:blipFill>
        <p:spPr>
          <a:xfrm>
            <a:off x="136775" y="4841700"/>
            <a:ext cx="254100" cy="254100"/>
          </a:xfrm>
          <a:prstGeom prst="rect">
            <a:avLst/>
          </a:prstGeom>
          <a:noFill/>
          <a:ln>
            <a:noFill/>
          </a:ln>
        </p:spPr>
      </p:pic>
      <p:pic>
        <p:nvPicPr>
          <p:cNvPr id="359" name="Google Shape;359;p33"/>
          <p:cNvPicPr preferRelativeResize="0"/>
          <p:nvPr/>
        </p:nvPicPr>
        <p:blipFill>
          <a:blip r:embed="rId5">
            <a:alphaModFix/>
          </a:blip>
          <a:stretch>
            <a:fillRect/>
          </a:stretch>
        </p:blipFill>
        <p:spPr>
          <a:xfrm>
            <a:off x="506825" y="701750"/>
            <a:ext cx="5277024" cy="3515825"/>
          </a:xfrm>
          <a:prstGeom prst="rect">
            <a:avLst/>
          </a:prstGeom>
          <a:noFill/>
          <a:ln>
            <a:noFill/>
          </a:ln>
        </p:spPr>
      </p:pic>
      <p:sp>
        <p:nvSpPr>
          <p:cNvPr id="3" name="Title 2">
            <a:extLst>
              <a:ext uri="{FF2B5EF4-FFF2-40B4-BE49-F238E27FC236}">
                <a16:creationId xmlns:a16="http://schemas.microsoft.com/office/drawing/2014/main" id="{6CBAAAA3-1382-BF43-92C1-96ECC63B6F3D}"/>
              </a:ext>
            </a:extLst>
          </p:cNvPr>
          <p:cNvSpPr>
            <a:spLocks noGrp="1"/>
          </p:cNvSpPr>
          <p:nvPr>
            <p:ph type="ctrTitle"/>
          </p:nvPr>
        </p:nvSpPr>
        <p:spPr/>
        <p:txBody>
          <a:bodyPr/>
          <a:lstStyle/>
          <a:p>
            <a:endParaRPr lang="en-GB"/>
          </a:p>
        </p:txBody>
      </p:sp>
      <p:sp>
        <p:nvSpPr>
          <p:cNvPr id="11" name="Google Shape;151;p19">
            <a:extLst>
              <a:ext uri="{FF2B5EF4-FFF2-40B4-BE49-F238E27FC236}">
                <a16:creationId xmlns:a16="http://schemas.microsoft.com/office/drawing/2014/main" id="{6BD216EB-3809-6845-B9C9-F3A649FA6CDF}"/>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4"/>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16</a:t>
            </a:fld>
            <a:endParaRPr/>
          </a:p>
        </p:txBody>
      </p:sp>
      <p:sp>
        <p:nvSpPr>
          <p:cNvPr id="365" name="Google Shape;365;p34"/>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66" name="Google Shape;366;p34"/>
          <p:cNvSpPr txBox="1">
            <a:spLocks noGrp="1"/>
          </p:cNvSpPr>
          <p:nvPr>
            <p:ph type="ctrTitle" idx="2"/>
          </p:nvPr>
        </p:nvSpPr>
        <p:spPr>
          <a:xfrm flipH="1">
            <a:off x="720000" y="2624575"/>
            <a:ext cx="6723300" cy="9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3600"/>
              <a:t>Identifying technical debt</a:t>
            </a:r>
            <a:endParaRPr sz="3600"/>
          </a:p>
        </p:txBody>
      </p:sp>
      <p:sp>
        <p:nvSpPr>
          <p:cNvPr id="367" name="Google Shape;367;p34"/>
          <p:cNvSpPr txBox="1">
            <a:spLocks noGrp="1"/>
          </p:cNvSpPr>
          <p:nvPr>
            <p:ph type="ctrTitle"/>
          </p:nvPr>
        </p:nvSpPr>
        <p:spPr>
          <a:xfrm>
            <a:off x="94525" y="4841700"/>
            <a:ext cx="34530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         @ixek</a:t>
            </a:r>
            <a:endParaRPr/>
          </a:p>
        </p:txBody>
      </p:sp>
      <p:pic>
        <p:nvPicPr>
          <p:cNvPr id="368" name="Google Shape;368;p34"/>
          <p:cNvPicPr preferRelativeResize="0"/>
          <p:nvPr/>
        </p:nvPicPr>
        <p:blipFill>
          <a:blip r:embed="rId3">
            <a:alphaModFix/>
          </a:blip>
          <a:stretch>
            <a:fillRect/>
          </a:stretch>
        </p:blipFill>
        <p:spPr>
          <a:xfrm>
            <a:off x="136775" y="4841700"/>
            <a:ext cx="254100" cy="254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17</a:t>
            </a:fld>
            <a:endParaRPr/>
          </a:p>
        </p:txBody>
      </p:sp>
      <p:sp>
        <p:nvSpPr>
          <p:cNvPr id="374" name="Google Shape;374;p35"/>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75" name="Google Shape;375;p35"/>
          <p:cNvSpPr txBox="1">
            <a:spLocks noGrp="1"/>
          </p:cNvSpPr>
          <p:nvPr>
            <p:ph type="ctrTitle" idx="2"/>
          </p:nvPr>
        </p:nvSpPr>
        <p:spPr>
          <a:xfrm flipH="1">
            <a:off x="100" y="0"/>
            <a:ext cx="8635800" cy="52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Code Smells</a:t>
            </a:r>
            <a:endParaRPr/>
          </a:p>
        </p:txBody>
      </p:sp>
      <p:sp>
        <p:nvSpPr>
          <p:cNvPr id="376" name="Google Shape;376;p35"/>
          <p:cNvSpPr/>
          <p:nvPr/>
        </p:nvSpPr>
        <p:spPr>
          <a:xfrm>
            <a:off x="506075" y="1198288"/>
            <a:ext cx="2042400" cy="9759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txBox="1"/>
          <p:nvPr/>
        </p:nvSpPr>
        <p:spPr>
          <a:xfrm>
            <a:off x="522625" y="1190013"/>
            <a:ext cx="2001300" cy="967500"/>
          </a:xfrm>
          <a:prstGeom prst="rect">
            <a:avLst/>
          </a:prstGeom>
          <a:solidFill>
            <a:srgbClr val="26262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600">
                <a:solidFill>
                  <a:srgbClr val="FFFFFF"/>
                </a:solidFill>
                <a:latin typeface="Abel"/>
                <a:ea typeface="Abel"/>
                <a:cs typeface="Abel"/>
                <a:sym typeface="Abel"/>
              </a:rPr>
              <a:t>Indicators of a deeper problem (not bugs necessarily)</a:t>
            </a:r>
            <a:endParaRPr sz="1600">
              <a:solidFill>
                <a:srgbClr val="FFFFFF"/>
              </a:solidFill>
              <a:latin typeface="Abel"/>
              <a:ea typeface="Abel"/>
              <a:cs typeface="Abel"/>
              <a:sym typeface="Abel"/>
            </a:endParaRPr>
          </a:p>
        </p:txBody>
      </p:sp>
      <p:sp>
        <p:nvSpPr>
          <p:cNvPr id="378" name="Google Shape;378;p35"/>
          <p:cNvSpPr/>
          <p:nvPr/>
        </p:nvSpPr>
        <p:spPr>
          <a:xfrm>
            <a:off x="3563075" y="1202413"/>
            <a:ext cx="2042400" cy="975900"/>
          </a:xfrm>
          <a:prstGeom prst="rect">
            <a:avLst/>
          </a:prstGeom>
          <a:solidFill>
            <a:srgbClr val="448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txBox="1"/>
          <p:nvPr/>
        </p:nvSpPr>
        <p:spPr>
          <a:xfrm>
            <a:off x="3579625" y="1194138"/>
            <a:ext cx="2001300" cy="9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600">
                <a:solidFill>
                  <a:srgbClr val="FFFFFF"/>
                </a:solidFill>
                <a:latin typeface="Abel"/>
                <a:ea typeface="Abel"/>
                <a:cs typeface="Abel"/>
                <a:sym typeface="Abel"/>
              </a:rPr>
              <a:t>Half-baked features</a:t>
            </a:r>
            <a:endParaRPr sz="1600">
              <a:solidFill>
                <a:srgbClr val="FFFFFF"/>
              </a:solidFill>
              <a:latin typeface="Abel"/>
              <a:ea typeface="Abel"/>
              <a:cs typeface="Abel"/>
              <a:sym typeface="Abel"/>
            </a:endParaRPr>
          </a:p>
        </p:txBody>
      </p:sp>
      <p:sp>
        <p:nvSpPr>
          <p:cNvPr id="380" name="Google Shape;380;p35"/>
          <p:cNvSpPr/>
          <p:nvPr/>
        </p:nvSpPr>
        <p:spPr>
          <a:xfrm>
            <a:off x="6451900" y="1181613"/>
            <a:ext cx="2042400" cy="975900"/>
          </a:xfrm>
          <a:prstGeom prst="rect">
            <a:avLst/>
          </a:prstGeom>
          <a:solidFill>
            <a:srgbClr val="448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txBox="1"/>
          <p:nvPr/>
        </p:nvSpPr>
        <p:spPr>
          <a:xfrm>
            <a:off x="6468450" y="1173338"/>
            <a:ext cx="2001300" cy="9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600">
                <a:solidFill>
                  <a:srgbClr val="FFFFFF"/>
                </a:solidFill>
                <a:latin typeface="Abel"/>
                <a:ea typeface="Abel"/>
                <a:cs typeface="Abel"/>
                <a:sym typeface="Abel"/>
              </a:rPr>
              <a:t>Commented out  pieces of code</a:t>
            </a:r>
            <a:endParaRPr sz="1600">
              <a:solidFill>
                <a:srgbClr val="FFFFFF"/>
              </a:solidFill>
              <a:latin typeface="Abel"/>
              <a:ea typeface="Abel"/>
              <a:cs typeface="Abel"/>
              <a:sym typeface="Abel"/>
            </a:endParaRPr>
          </a:p>
        </p:txBody>
      </p:sp>
      <p:sp>
        <p:nvSpPr>
          <p:cNvPr id="382" name="Google Shape;382;p35"/>
          <p:cNvSpPr/>
          <p:nvPr/>
        </p:nvSpPr>
        <p:spPr>
          <a:xfrm>
            <a:off x="522625" y="3151913"/>
            <a:ext cx="2042400" cy="975900"/>
          </a:xfrm>
          <a:prstGeom prst="rect">
            <a:avLst/>
          </a:prstGeom>
          <a:solidFill>
            <a:srgbClr val="448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txBox="1"/>
          <p:nvPr/>
        </p:nvSpPr>
        <p:spPr>
          <a:xfrm>
            <a:off x="539175" y="3143638"/>
            <a:ext cx="2001300" cy="9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600">
                <a:solidFill>
                  <a:srgbClr val="FFFFFF"/>
                </a:solidFill>
                <a:latin typeface="Abel"/>
                <a:ea typeface="Abel"/>
                <a:cs typeface="Abel"/>
                <a:sym typeface="Abel"/>
              </a:rPr>
              <a:t>No test / broken tests</a:t>
            </a:r>
            <a:endParaRPr sz="1600">
              <a:solidFill>
                <a:srgbClr val="FFFFFF"/>
              </a:solidFill>
              <a:latin typeface="Abel"/>
              <a:ea typeface="Abel"/>
              <a:cs typeface="Abel"/>
              <a:sym typeface="Abel"/>
            </a:endParaRPr>
          </a:p>
        </p:txBody>
      </p:sp>
      <p:sp>
        <p:nvSpPr>
          <p:cNvPr id="384" name="Google Shape;384;p35"/>
          <p:cNvSpPr/>
          <p:nvPr/>
        </p:nvSpPr>
        <p:spPr>
          <a:xfrm>
            <a:off x="3559075" y="3145638"/>
            <a:ext cx="2042400" cy="975900"/>
          </a:xfrm>
          <a:prstGeom prst="rect">
            <a:avLst/>
          </a:prstGeom>
          <a:solidFill>
            <a:srgbClr val="448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5"/>
          <p:cNvSpPr txBox="1"/>
          <p:nvPr/>
        </p:nvSpPr>
        <p:spPr>
          <a:xfrm>
            <a:off x="3575625" y="3137363"/>
            <a:ext cx="2001300" cy="9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600">
                <a:solidFill>
                  <a:srgbClr val="FFFFFF"/>
                </a:solidFill>
                <a:latin typeface="Abel"/>
                <a:ea typeface="Abel"/>
                <a:cs typeface="Abel"/>
                <a:sym typeface="Abel"/>
              </a:rPr>
              <a:t>Multiple versions of CI/CD but only one in use</a:t>
            </a:r>
            <a:endParaRPr sz="1600">
              <a:solidFill>
                <a:srgbClr val="FFFFFF"/>
              </a:solidFill>
              <a:latin typeface="Abel"/>
              <a:ea typeface="Abel"/>
              <a:cs typeface="Abel"/>
              <a:sym typeface="Abel"/>
            </a:endParaRPr>
          </a:p>
        </p:txBody>
      </p:sp>
      <p:sp>
        <p:nvSpPr>
          <p:cNvPr id="386" name="Google Shape;386;p35"/>
          <p:cNvSpPr/>
          <p:nvPr/>
        </p:nvSpPr>
        <p:spPr>
          <a:xfrm>
            <a:off x="6595525" y="3143575"/>
            <a:ext cx="2042400" cy="975900"/>
          </a:xfrm>
          <a:prstGeom prst="rect">
            <a:avLst/>
          </a:prstGeom>
          <a:solidFill>
            <a:srgbClr val="448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5"/>
          <p:cNvSpPr txBox="1"/>
          <p:nvPr/>
        </p:nvSpPr>
        <p:spPr>
          <a:xfrm>
            <a:off x="6612075" y="3135300"/>
            <a:ext cx="2001300" cy="9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600">
                <a:solidFill>
                  <a:srgbClr val="FFFFFF"/>
                </a:solidFill>
                <a:latin typeface="Abel"/>
                <a:ea typeface="Abel"/>
                <a:cs typeface="Abel"/>
                <a:sym typeface="Abel"/>
              </a:rPr>
              <a:t>No documentation or poor documentation</a:t>
            </a:r>
            <a:endParaRPr sz="1600">
              <a:solidFill>
                <a:srgbClr val="FFFFFF"/>
              </a:solidFill>
              <a:latin typeface="Abel"/>
              <a:ea typeface="Abel"/>
              <a:cs typeface="Abel"/>
              <a:sym typeface="Abel"/>
            </a:endParaRPr>
          </a:p>
        </p:txBody>
      </p:sp>
      <p:pic>
        <p:nvPicPr>
          <p:cNvPr id="389" name="Google Shape;389;p35"/>
          <p:cNvPicPr preferRelativeResize="0"/>
          <p:nvPr/>
        </p:nvPicPr>
        <p:blipFill>
          <a:blip r:embed="rId3">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4BCA7599-359D-9442-8A11-73E7B0AD68BC}"/>
              </a:ext>
            </a:extLst>
          </p:cNvPr>
          <p:cNvSpPr>
            <a:spLocks noGrp="1"/>
          </p:cNvSpPr>
          <p:nvPr>
            <p:ph type="ctrTitle"/>
          </p:nvPr>
        </p:nvSpPr>
        <p:spPr/>
        <p:txBody>
          <a:bodyPr/>
          <a:lstStyle/>
          <a:p>
            <a:endParaRPr lang="en-GB"/>
          </a:p>
        </p:txBody>
      </p:sp>
      <p:sp>
        <p:nvSpPr>
          <p:cNvPr id="20" name="Google Shape;151;p19">
            <a:extLst>
              <a:ext uri="{FF2B5EF4-FFF2-40B4-BE49-F238E27FC236}">
                <a16:creationId xmlns:a16="http://schemas.microsoft.com/office/drawing/2014/main" id="{5BF870A9-2901-8A4C-BD65-A679D50215A8}"/>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1000"/>
                                        <p:tgtEl>
                                          <p:spTgt spid="3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1"/>
                                        </p:tgtEl>
                                        <p:attrNameLst>
                                          <p:attrName>style.visibility</p:attrName>
                                        </p:attrNameLst>
                                      </p:cBhvr>
                                      <p:to>
                                        <p:strVal val="visible"/>
                                      </p:to>
                                    </p:set>
                                    <p:animEffect transition="in" filter="fade">
                                      <p:cBhvr>
                                        <p:cTn id="12" dur="1000"/>
                                        <p:tgtEl>
                                          <p:spTgt spid="3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3"/>
                                        </p:tgtEl>
                                        <p:attrNameLst>
                                          <p:attrName>style.visibility</p:attrName>
                                        </p:attrNameLst>
                                      </p:cBhvr>
                                      <p:to>
                                        <p:strVal val="visible"/>
                                      </p:to>
                                    </p:set>
                                    <p:animEffect transition="in" filter="fade">
                                      <p:cBhvr>
                                        <p:cTn id="17" dur="1000"/>
                                        <p:tgtEl>
                                          <p:spTgt spid="38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5"/>
                                        </p:tgtEl>
                                        <p:attrNameLst>
                                          <p:attrName>style.visibility</p:attrName>
                                        </p:attrNameLst>
                                      </p:cBhvr>
                                      <p:to>
                                        <p:strVal val="visible"/>
                                      </p:to>
                                    </p:set>
                                    <p:animEffect transition="in" filter="fade">
                                      <p:cBhvr>
                                        <p:cTn id="22" dur="1000"/>
                                        <p:tgtEl>
                                          <p:spTgt spid="38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7"/>
                                        </p:tgtEl>
                                        <p:attrNameLst>
                                          <p:attrName>style.visibility</p:attrName>
                                        </p:attrNameLst>
                                      </p:cBhvr>
                                      <p:to>
                                        <p:strVal val="visible"/>
                                      </p:to>
                                    </p:set>
                                    <p:animEffect transition="in" filter="fade">
                                      <p:cBhvr>
                                        <p:cTn id="27" dur="1000"/>
                                        <p:tgtEl>
                                          <p:spTgt spid="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6"/>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18</a:t>
            </a:fld>
            <a:endParaRPr/>
          </a:p>
        </p:txBody>
      </p:sp>
      <p:sp>
        <p:nvSpPr>
          <p:cNvPr id="395" name="Google Shape;395;p36"/>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1100" u="sng">
                <a:solidFill>
                  <a:srgbClr val="BBDFD9"/>
                </a:solidFill>
                <a:latin typeface="Arial"/>
                <a:ea typeface="Arial"/>
                <a:cs typeface="Arial"/>
                <a:sym typeface="Arial"/>
                <a:hlinkClick r:id="rId3"/>
              </a:rPr>
              <a:t>https://xkcd.com/2054/</a:t>
            </a:r>
            <a:endParaRPr>
              <a:solidFill>
                <a:srgbClr val="BBDFD9"/>
              </a:solidFill>
            </a:endParaRPr>
          </a:p>
        </p:txBody>
      </p:sp>
      <p:sp>
        <p:nvSpPr>
          <p:cNvPr id="396" name="Google Shape;396;p36"/>
          <p:cNvSpPr txBox="1">
            <a:spLocks noGrp="1"/>
          </p:cNvSpPr>
          <p:nvPr>
            <p:ph type="ctrTitle" idx="2"/>
          </p:nvPr>
        </p:nvSpPr>
        <p:spPr>
          <a:xfrm flipH="1">
            <a:off x="100" y="0"/>
            <a:ext cx="8635800" cy="52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House of cards effect - Infra smells</a:t>
            </a:r>
            <a:endParaRPr/>
          </a:p>
        </p:txBody>
      </p:sp>
      <p:pic>
        <p:nvPicPr>
          <p:cNvPr id="397" name="Google Shape;397;p36"/>
          <p:cNvPicPr preferRelativeResize="0"/>
          <p:nvPr/>
        </p:nvPicPr>
        <p:blipFill>
          <a:blip r:embed="rId4">
            <a:alphaModFix/>
          </a:blip>
          <a:stretch>
            <a:fillRect/>
          </a:stretch>
        </p:blipFill>
        <p:spPr>
          <a:xfrm>
            <a:off x="0" y="928301"/>
            <a:ext cx="9143999" cy="3286897"/>
          </a:xfrm>
          <a:prstGeom prst="rect">
            <a:avLst/>
          </a:prstGeom>
          <a:noFill/>
          <a:ln>
            <a:noFill/>
          </a:ln>
        </p:spPr>
      </p:pic>
      <p:pic>
        <p:nvPicPr>
          <p:cNvPr id="399" name="Google Shape;399;p36"/>
          <p:cNvPicPr preferRelativeResize="0"/>
          <p:nvPr/>
        </p:nvPicPr>
        <p:blipFill>
          <a:blip r:embed="rId5">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5DC4847A-3DEA-BF44-8B84-8DDAFBF1BFED}"/>
              </a:ext>
            </a:extLst>
          </p:cNvPr>
          <p:cNvSpPr>
            <a:spLocks noGrp="1"/>
          </p:cNvSpPr>
          <p:nvPr>
            <p:ph type="ctrTitle"/>
          </p:nvPr>
        </p:nvSpPr>
        <p:spPr/>
        <p:txBody>
          <a:bodyPr/>
          <a:lstStyle/>
          <a:p>
            <a:endParaRPr lang="en-GB"/>
          </a:p>
        </p:txBody>
      </p:sp>
      <p:sp>
        <p:nvSpPr>
          <p:cNvPr id="9" name="Google Shape;151;p19">
            <a:extLst>
              <a:ext uri="{FF2B5EF4-FFF2-40B4-BE49-F238E27FC236}">
                <a16:creationId xmlns:a16="http://schemas.microsoft.com/office/drawing/2014/main" id="{AD48FE0F-85FF-A94D-8EEB-3B39DFA34472}"/>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8"/>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19</a:t>
            </a:fld>
            <a:endParaRPr/>
          </a:p>
        </p:txBody>
      </p:sp>
      <p:sp>
        <p:nvSpPr>
          <p:cNvPr id="415" name="Google Shape;415;p38"/>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1100">
                <a:solidFill>
                  <a:srgbClr val="BBDFD9"/>
                </a:solidFill>
                <a:latin typeface="Arial"/>
                <a:ea typeface="Arial"/>
                <a:cs typeface="Arial"/>
                <a:sym typeface="Arial"/>
              </a:rPr>
              <a:t>Courtesy of Ashley Mcnamara</a:t>
            </a:r>
            <a:endParaRPr>
              <a:solidFill>
                <a:srgbClr val="BBDFD9"/>
              </a:solidFill>
            </a:endParaRPr>
          </a:p>
        </p:txBody>
      </p:sp>
      <p:sp>
        <p:nvSpPr>
          <p:cNvPr id="416" name="Google Shape;416;p38"/>
          <p:cNvSpPr txBox="1">
            <a:spLocks noGrp="1"/>
          </p:cNvSpPr>
          <p:nvPr>
            <p:ph type="ctrTitle" idx="2"/>
          </p:nvPr>
        </p:nvSpPr>
        <p:spPr>
          <a:xfrm flipH="1">
            <a:off x="100" y="0"/>
            <a:ext cx="8635800" cy="52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Everything is on FIRE - all the time</a:t>
            </a:r>
            <a:endParaRPr/>
          </a:p>
        </p:txBody>
      </p:sp>
      <p:pic>
        <p:nvPicPr>
          <p:cNvPr id="418" name="Google Shape;418;p38"/>
          <p:cNvPicPr preferRelativeResize="0"/>
          <p:nvPr/>
        </p:nvPicPr>
        <p:blipFill>
          <a:blip r:embed="rId3">
            <a:alphaModFix/>
          </a:blip>
          <a:stretch>
            <a:fillRect/>
          </a:stretch>
        </p:blipFill>
        <p:spPr>
          <a:xfrm>
            <a:off x="136775" y="4841700"/>
            <a:ext cx="254100" cy="254100"/>
          </a:xfrm>
          <a:prstGeom prst="rect">
            <a:avLst/>
          </a:prstGeom>
          <a:noFill/>
          <a:ln>
            <a:noFill/>
          </a:ln>
        </p:spPr>
      </p:pic>
      <p:pic>
        <p:nvPicPr>
          <p:cNvPr id="419" name="Google Shape;419;p38"/>
          <p:cNvPicPr preferRelativeResize="0"/>
          <p:nvPr/>
        </p:nvPicPr>
        <p:blipFill>
          <a:blip r:embed="rId4">
            <a:alphaModFix/>
          </a:blip>
          <a:stretch>
            <a:fillRect/>
          </a:stretch>
        </p:blipFill>
        <p:spPr>
          <a:xfrm>
            <a:off x="662550" y="567900"/>
            <a:ext cx="7818901" cy="4007702"/>
          </a:xfrm>
          <a:prstGeom prst="rect">
            <a:avLst/>
          </a:prstGeom>
          <a:noFill/>
          <a:ln>
            <a:noFill/>
          </a:ln>
        </p:spPr>
      </p:pic>
      <p:sp>
        <p:nvSpPr>
          <p:cNvPr id="3" name="Title 2">
            <a:extLst>
              <a:ext uri="{FF2B5EF4-FFF2-40B4-BE49-F238E27FC236}">
                <a16:creationId xmlns:a16="http://schemas.microsoft.com/office/drawing/2014/main" id="{F9A75C31-59DA-DC43-A1DC-77DBEF863E74}"/>
              </a:ext>
            </a:extLst>
          </p:cNvPr>
          <p:cNvSpPr>
            <a:spLocks noGrp="1"/>
          </p:cNvSpPr>
          <p:nvPr>
            <p:ph type="ctrTitle"/>
          </p:nvPr>
        </p:nvSpPr>
        <p:spPr/>
        <p:txBody>
          <a:bodyPr/>
          <a:lstStyle/>
          <a:p>
            <a:endParaRPr lang="en-GB"/>
          </a:p>
        </p:txBody>
      </p:sp>
      <p:sp>
        <p:nvSpPr>
          <p:cNvPr id="9" name="Google Shape;151;p19">
            <a:extLst>
              <a:ext uri="{FF2B5EF4-FFF2-40B4-BE49-F238E27FC236}">
                <a16:creationId xmlns:a16="http://schemas.microsoft.com/office/drawing/2014/main" id="{CF9F3EB5-48EE-1342-8287-8CA66BDF5893}"/>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sp>
        <p:nvSpPr>
          <p:cNvPr id="157" name="Google Shape;157;p20"/>
          <p:cNvSpPr/>
          <p:nvPr/>
        </p:nvSpPr>
        <p:spPr>
          <a:xfrm>
            <a:off x="556075" y="1570494"/>
            <a:ext cx="2481000" cy="2002500"/>
          </a:xfrm>
          <a:prstGeom prst="rect">
            <a:avLst/>
          </a:prstGeom>
          <a:solidFill>
            <a:srgbClr val="FCF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8" name="Google Shape;158;p20"/>
          <p:cNvSpPr/>
          <p:nvPr/>
        </p:nvSpPr>
        <p:spPr>
          <a:xfrm>
            <a:off x="3331600" y="1570494"/>
            <a:ext cx="2481000" cy="2002500"/>
          </a:xfrm>
          <a:prstGeom prst="rect">
            <a:avLst/>
          </a:prstGeom>
          <a:solidFill>
            <a:srgbClr val="FCF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9" name="Google Shape;159;p20"/>
          <p:cNvSpPr/>
          <p:nvPr/>
        </p:nvSpPr>
        <p:spPr>
          <a:xfrm>
            <a:off x="6107125" y="1570494"/>
            <a:ext cx="2481000" cy="2002500"/>
          </a:xfrm>
          <a:prstGeom prst="rect">
            <a:avLst/>
          </a:prstGeom>
          <a:solidFill>
            <a:srgbClr val="FCF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0" name="Google Shape;160;p20"/>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a:t>
            </a:fld>
            <a:endParaRPr/>
          </a:p>
        </p:txBody>
      </p:sp>
      <p:sp>
        <p:nvSpPr>
          <p:cNvPr id="161" name="Google Shape;161;p20"/>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Takeaways </a:t>
            </a:r>
            <a:endParaRPr/>
          </a:p>
        </p:txBody>
      </p:sp>
      <p:sp>
        <p:nvSpPr>
          <p:cNvPr id="162" name="Google Shape;162;p20"/>
          <p:cNvSpPr txBox="1">
            <a:spLocks noGrp="1"/>
          </p:cNvSpPr>
          <p:nvPr>
            <p:ph type="subTitle" idx="2"/>
          </p:nvPr>
        </p:nvSpPr>
        <p:spPr>
          <a:xfrm>
            <a:off x="3670098" y="2333090"/>
            <a:ext cx="1803900" cy="93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t>Documentation as the entry point for paying technical debt</a:t>
            </a:r>
            <a:endParaRPr sz="1400">
              <a:latin typeface="Abel"/>
              <a:ea typeface="Abel"/>
              <a:cs typeface="Abel"/>
              <a:sym typeface="Abel"/>
            </a:endParaRPr>
          </a:p>
          <a:p>
            <a:pPr marL="0" lvl="0" indent="0" algn="ctr" rtl="0">
              <a:spcBef>
                <a:spcPts val="1600"/>
              </a:spcBef>
              <a:spcAft>
                <a:spcPts val="1600"/>
              </a:spcAft>
              <a:buNone/>
            </a:pPr>
            <a:endParaRPr>
              <a:latin typeface="Abel"/>
              <a:ea typeface="Abel"/>
              <a:cs typeface="Abel"/>
              <a:sym typeface="Abel"/>
            </a:endParaRPr>
          </a:p>
        </p:txBody>
      </p:sp>
      <p:sp>
        <p:nvSpPr>
          <p:cNvPr id="163" name="Google Shape;163;p20"/>
          <p:cNvSpPr txBox="1">
            <a:spLocks noGrp="1"/>
          </p:cNvSpPr>
          <p:nvPr>
            <p:ph type="subTitle" idx="3"/>
          </p:nvPr>
        </p:nvSpPr>
        <p:spPr>
          <a:xfrm>
            <a:off x="6445623" y="2333090"/>
            <a:ext cx="1803900" cy="93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400"/>
              <a:t>Some useful tips to use docs to drive change</a:t>
            </a:r>
            <a:endParaRPr sz="1400">
              <a:latin typeface="Abel"/>
              <a:ea typeface="Abel"/>
              <a:cs typeface="Abel"/>
              <a:sym typeface="Abel"/>
            </a:endParaRPr>
          </a:p>
        </p:txBody>
      </p:sp>
      <p:sp>
        <p:nvSpPr>
          <p:cNvPr id="164" name="Google Shape;164;p20"/>
          <p:cNvSpPr txBox="1">
            <a:spLocks noGrp="1"/>
          </p:cNvSpPr>
          <p:nvPr>
            <p:ph type="subTitle" idx="1"/>
          </p:nvPr>
        </p:nvSpPr>
        <p:spPr>
          <a:xfrm>
            <a:off x="894573" y="2333090"/>
            <a:ext cx="1803900" cy="93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400"/>
              <a:t>What is technical debt?</a:t>
            </a:r>
            <a:endParaRPr sz="1400">
              <a:latin typeface="Abel"/>
              <a:ea typeface="Abel"/>
              <a:cs typeface="Abel"/>
              <a:sym typeface="Abel"/>
            </a:endParaRPr>
          </a:p>
        </p:txBody>
      </p:sp>
      <p:grpSp>
        <p:nvGrpSpPr>
          <p:cNvPr id="165" name="Google Shape;165;p20"/>
          <p:cNvGrpSpPr/>
          <p:nvPr/>
        </p:nvGrpSpPr>
        <p:grpSpPr>
          <a:xfrm>
            <a:off x="7122040" y="1847248"/>
            <a:ext cx="451130" cy="451130"/>
            <a:chOff x="1190625" y="238125"/>
            <a:chExt cx="5209350" cy="5209350"/>
          </a:xfrm>
        </p:grpSpPr>
        <p:sp>
          <p:nvSpPr>
            <p:cNvPr id="166" name="Google Shape;166;p20"/>
            <p:cNvSpPr/>
            <p:nvPr/>
          </p:nvSpPr>
          <p:spPr>
            <a:xfrm>
              <a:off x="3711250" y="5279400"/>
              <a:ext cx="168075" cy="168075"/>
            </a:xfrm>
            <a:custGeom>
              <a:avLst/>
              <a:gdLst/>
              <a:ahLst/>
              <a:cxnLst/>
              <a:rect l="l" t="t" r="r" b="b"/>
              <a:pathLst>
                <a:path w="6723" h="6723" extrusionOk="0">
                  <a:moveTo>
                    <a:pt x="1" y="1"/>
                  </a:moveTo>
                  <a:lnTo>
                    <a:pt x="1" y="6723"/>
                  </a:lnTo>
                  <a:lnTo>
                    <a:pt x="6723" y="6723"/>
                  </a:lnTo>
                  <a:lnTo>
                    <a:pt x="6723"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a:off x="3711250" y="3851050"/>
              <a:ext cx="168075" cy="508350"/>
            </a:xfrm>
            <a:custGeom>
              <a:avLst/>
              <a:gdLst/>
              <a:ahLst/>
              <a:cxnLst/>
              <a:rect l="l" t="t" r="r" b="b"/>
              <a:pathLst>
                <a:path w="6723" h="20334" extrusionOk="0">
                  <a:moveTo>
                    <a:pt x="1" y="0"/>
                  </a:moveTo>
                  <a:lnTo>
                    <a:pt x="1" y="20333"/>
                  </a:lnTo>
                  <a:lnTo>
                    <a:pt x="6723" y="20333"/>
                  </a:lnTo>
                  <a:lnTo>
                    <a:pt x="6723"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3711250" y="4518175"/>
              <a:ext cx="168075" cy="593225"/>
            </a:xfrm>
            <a:custGeom>
              <a:avLst/>
              <a:gdLst/>
              <a:ahLst/>
              <a:cxnLst/>
              <a:rect l="l" t="t" r="r" b="b"/>
              <a:pathLst>
                <a:path w="6723" h="23729" extrusionOk="0">
                  <a:moveTo>
                    <a:pt x="1" y="1"/>
                  </a:moveTo>
                  <a:lnTo>
                    <a:pt x="1" y="23728"/>
                  </a:lnTo>
                  <a:lnTo>
                    <a:pt x="6723" y="23728"/>
                  </a:lnTo>
                  <a:lnTo>
                    <a:pt x="6723"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a:off x="2013175" y="4392150"/>
              <a:ext cx="232775" cy="232750"/>
            </a:xfrm>
            <a:custGeom>
              <a:avLst/>
              <a:gdLst/>
              <a:ahLst/>
              <a:cxnLst/>
              <a:rect l="l" t="t" r="r" b="b"/>
              <a:pathLst>
                <a:path w="9311" h="9310" extrusionOk="0">
                  <a:moveTo>
                    <a:pt x="4572" y="0"/>
                  </a:moveTo>
                  <a:lnTo>
                    <a:pt x="1" y="4571"/>
                  </a:lnTo>
                  <a:lnTo>
                    <a:pt x="4740" y="9310"/>
                  </a:lnTo>
                  <a:lnTo>
                    <a:pt x="9310" y="4739"/>
                  </a:lnTo>
                  <a:lnTo>
                    <a:pt x="4572"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a:off x="2243400" y="3875400"/>
              <a:ext cx="519275" cy="519300"/>
            </a:xfrm>
            <a:custGeom>
              <a:avLst/>
              <a:gdLst/>
              <a:ahLst/>
              <a:cxnLst/>
              <a:rect l="l" t="t" r="r" b="b"/>
              <a:pathLst>
                <a:path w="20771" h="20772" extrusionOk="0">
                  <a:moveTo>
                    <a:pt x="15998" y="1"/>
                  </a:moveTo>
                  <a:lnTo>
                    <a:pt x="1" y="16032"/>
                  </a:lnTo>
                  <a:lnTo>
                    <a:pt x="4739" y="20771"/>
                  </a:lnTo>
                  <a:lnTo>
                    <a:pt x="20771" y="4740"/>
                  </a:lnTo>
                  <a:lnTo>
                    <a:pt x="15998"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a:off x="4828750" y="3876250"/>
              <a:ext cx="379800" cy="379800"/>
            </a:xfrm>
            <a:custGeom>
              <a:avLst/>
              <a:gdLst/>
              <a:ahLst/>
              <a:cxnLst/>
              <a:rect l="l" t="t" r="r" b="b"/>
              <a:pathLst>
                <a:path w="15192" h="15192" extrusionOk="0">
                  <a:moveTo>
                    <a:pt x="4739" y="1"/>
                  </a:moveTo>
                  <a:lnTo>
                    <a:pt x="1" y="4739"/>
                  </a:lnTo>
                  <a:lnTo>
                    <a:pt x="10453" y="15192"/>
                  </a:lnTo>
                  <a:lnTo>
                    <a:pt x="15192" y="10453"/>
                  </a:lnTo>
                  <a:lnTo>
                    <a:pt x="4739"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5205175" y="4251825"/>
              <a:ext cx="373075" cy="373075"/>
            </a:xfrm>
            <a:custGeom>
              <a:avLst/>
              <a:gdLst/>
              <a:ahLst/>
              <a:cxnLst/>
              <a:rect l="l" t="t" r="r" b="b"/>
              <a:pathLst>
                <a:path w="14923" h="14923" extrusionOk="0">
                  <a:moveTo>
                    <a:pt x="4739" y="1"/>
                  </a:moveTo>
                  <a:lnTo>
                    <a:pt x="0" y="4739"/>
                  </a:lnTo>
                  <a:lnTo>
                    <a:pt x="10150" y="14923"/>
                  </a:lnTo>
                  <a:lnTo>
                    <a:pt x="14922" y="10150"/>
                  </a:lnTo>
                  <a:lnTo>
                    <a:pt x="4739"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a:off x="2913900" y="3903125"/>
              <a:ext cx="506675" cy="912500"/>
            </a:xfrm>
            <a:custGeom>
              <a:avLst/>
              <a:gdLst/>
              <a:ahLst/>
              <a:cxnLst/>
              <a:rect l="l" t="t" r="r" b="b"/>
              <a:pathLst>
                <a:path w="20267" h="36500" extrusionOk="0">
                  <a:moveTo>
                    <a:pt x="14049" y="1"/>
                  </a:moveTo>
                  <a:lnTo>
                    <a:pt x="0" y="33946"/>
                  </a:lnTo>
                  <a:lnTo>
                    <a:pt x="6218" y="36500"/>
                  </a:lnTo>
                  <a:lnTo>
                    <a:pt x="20266" y="2589"/>
                  </a:lnTo>
                  <a:lnTo>
                    <a:pt x="14049"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6063875" y="2758750"/>
              <a:ext cx="336100" cy="168075"/>
            </a:xfrm>
            <a:custGeom>
              <a:avLst/>
              <a:gdLst/>
              <a:ahLst/>
              <a:cxnLst/>
              <a:rect l="l" t="t" r="r" b="b"/>
              <a:pathLst>
                <a:path w="13444" h="6723" extrusionOk="0">
                  <a:moveTo>
                    <a:pt x="0" y="1"/>
                  </a:moveTo>
                  <a:lnTo>
                    <a:pt x="0" y="6723"/>
                  </a:lnTo>
                  <a:lnTo>
                    <a:pt x="13444" y="6723"/>
                  </a:lnTo>
                  <a:lnTo>
                    <a:pt x="13444"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5139625" y="2758750"/>
              <a:ext cx="756225" cy="168075"/>
            </a:xfrm>
            <a:custGeom>
              <a:avLst/>
              <a:gdLst/>
              <a:ahLst/>
              <a:cxnLst/>
              <a:rect l="l" t="t" r="r" b="b"/>
              <a:pathLst>
                <a:path w="30249" h="6723" extrusionOk="0">
                  <a:moveTo>
                    <a:pt x="1" y="1"/>
                  </a:moveTo>
                  <a:lnTo>
                    <a:pt x="1" y="6723"/>
                  </a:lnTo>
                  <a:lnTo>
                    <a:pt x="30249" y="6723"/>
                  </a:lnTo>
                  <a:lnTo>
                    <a:pt x="30249"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4458225" y="4599675"/>
              <a:ext cx="218475" cy="215950"/>
            </a:xfrm>
            <a:custGeom>
              <a:avLst/>
              <a:gdLst/>
              <a:ahLst/>
              <a:cxnLst/>
              <a:rect l="l" t="t" r="r" b="b"/>
              <a:pathLst>
                <a:path w="8739" h="8638" extrusionOk="0">
                  <a:moveTo>
                    <a:pt x="6218" y="1"/>
                  </a:moveTo>
                  <a:lnTo>
                    <a:pt x="0" y="2588"/>
                  </a:lnTo>
                  <a:lnTo>
                    <a:pt x="2521" y="8638"/>
                  </a:lnTo>
                  <a:lnTo>
                    <a:pt x="8738" y="6050"/>
                  </a:lnTo>
                  <a:lnTo>
                    <a:pt x="6218"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1526700" y="2758750"/>
              <a:ext cx="924250" cy="168075"/>
            </a:xfrm>
            <a:custGeom>
              <a:avLst/>
              <a:gdLst/>
              <a:ahLst/>
              <a:cxnLst/>
              <a:rect l="l" t="t" r="r" b="b"/>
              <a:pathLst>
                <a:path w="36970" h="6723" extrusionOk="0">
                  <a:moveTo>
                    <a:pt x="0" y="1"/>
                  </a:moveTo>
                  <a:lnTo>
                    <a:pt x="0" y="6723"/>
                  </a:lnTo>
                  <a:lnTo>
                    <a:pt x="36970" y="6723"/>
                  </a:lnTo>
                  <a:lnTo>
                    <a:pt x="36970"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4170025" y="3903125"/>
              <a:ext cx="381475" cy="610025"/>
            </a:xfrm>
            <a:custGeom>
              <a:avLst/>
              <a:gdLst/>
              <a:ahLst/>
              <a:cxnLst/>
              <a:rect l="l" t="t" r="r" b="b"/>
              <a:pathLst>
                <a:path w="15259" h="24401" extrusionOk="0">
                  <a:moveTo>
                    <a:pt x="6218" y="1"/>
                  </a:moveTo>
                  <a:lnTo>
                    <a:pt x="0" y="2589"/>
                  </a:lnTo>
                  <a:lnTo>
                    <a:pt x="9041" y="24401"/>
                  </a:lnTo>
                  <a:lnTo>
                    <a:pt x="15259" y="21813"/>
                  </a:lnTo>
                  <a:lnTo>
                    <a:pt x="6218"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5023675" y="3287250"/>
              <a:ext cx="744450" cy="436950"/>
            </a:xfrm>
            <a:custGeom>
              <a:avLst/>
              <a:gdLst/>
              <a:ahLst/>
              <a:cxnLst/>
              <a:rect l="l" t="t" r="r" b="b"/>
              <a:pathLst>
                <a:path w="29778" h="17478" extrusionOk="0">
                  <a:moveTo>
                    <a:pt x="2555" y="1"/>
                  </a:moveTo>
                  <a:lnTo>
                    <a:pt x="1" y="6218"/>
                  </a:lnTo>
                  <a:lnTo>
                    <a:pt x="27190" y="17477"/>
                  </a:lnTo>
                  <a:lnTo>
                    <a:pt x="29778" y="11260"/>
                  </a:lnTo>
                  <a:lnTo>
                    <a:pt x="2555"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1822450" y="3287250"/>
              <a:ext cx="744450" cy="436950"/>
            </a:xfrm>
            <a:custGeom>
              <a:avLst/>
              <a:gdLst/>
              <a:ahLst/>
              <a:cxnLst/>
              <a:rect l="l" t="t" r="r" b="b"/>
              <a:pathLst>
                <a:path w="29778" h="17478" extrusionOk="0">
                  <a:moveTo>
                    <a:pt x="27224" y="1"/>
                  </a:moveTo>
                  <a:lnTo>
                    <a:pt x="1" y="11260"/>
                  </a:lnTo>
                  <a:lnTo>
                    <a:pt x="2555" y="17477"/>
                  </a:lnTo>
                  <a:lnTo>
                    <a:pt x="29778" y="6218"/>
                  </a:lnTo>
                  <a:lnTo>
                    <a:pt x="27224"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2282900" y="2002575"/>
              <a:ext cx="3024800" cy="2016525"/>
            </a:xfrm>
            <a:custGeom>
              <a:avLst/>
              <a:gdLst/>
              <a:ahLst/>
              <a:cxnLst/>
              <a:rect l="l" t="t" r="r" b="b"/>
              <a:pathLst>
                <a:path w="120992" h="80661" extrusionOk="0">
                  <a:moveTo>
                    <a:pt x="51522" y="0"/>
                  </a:moveTo>
                  <a:lnTo>
                    <a:pt x="35793" y="37776"/>
                  </a:lnTo>
                  <a:lnTo>
                    <a:pt x="16805" y="16805"/>
                  </a:lnTo>
                  <a:lnTo>
                    <a:pt x="0" y="23526"/>
                  </a:lnTo>
                  <a:lnTo>
                    <a:pt x="6722" y="64092"/>
                  </a:lnTo>
                  <a:lnTo>
                    <a:pt x="6722" y="80661"/>
                  </a:lnTo>
                  <a:lnTo>
                    <a:pt x="114270" y="80661"/>
                  </a:lnTo>
                  <a:lnTo>
                    <a:pt x="114270" y="64092"/>
                  </a:lnTo>
                  <a:lnTo>
                    <a:pt x="120991" y="23526"/>
                  </a:lnTo>
                  <a:lnTo>
                    <a:pt x="104187" y="16805"/>
                  </a:lnTo>
                  <a:lnTo>
                    <a:pt x="85198" y="37776"/>
                  </a:lnTo>
                  <a:lnTo>
                    <a:pt x="69469" y="0"/>
                  </a:lnTo>
                  <a:close/>
                </a:path>
              </a:pathLst>
            </a:custGeom>
            <a:solidFill>
              <a:srgbClr val="BBD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3711250" y="238125"/>
              <a:ext cx="168075" cy="168050"/>
            </a:xfrm>
            <a:custGeom>
              <a:avLst/>
              <a:gdLst/>
              <a:ahLst/>
              <a:cxnLst/>
              <a:rect l="l" t="t" r="r" b="b"/>
              <a:pathLst>
                <a:path w="6723" h="6722" extrusionOk="0">
                  <a:moveTo>
                    <a:pt x="1" y="0"/>
                  </a:moveTo>
                  <a:lnTo>
                    <a:pt x="1" y="6722"/>
                  </a:lnTo>
                  <a:lnTo>
                    <a:pt x="6723" y="6722"/>
                  </a:lnTo>
                  <a:lnTo>
                    <a:pt x="6723"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1190625" y="2758750"/>
              <a:ext cx="168050" cy="168075"/>
            </a:xfrm>
            <a:custGeom>
              <a:avLst/>
              <a:gdLst/>
              <a:ahLst/>
              <a:cxnLst/>
              <a:rect l="l" t="t" r="r" b="b"/>
              <a:pathLst>
                <a:path w="6722" h="6723" extrusionOk="0">
                  <a:moveTo>
                    <a:pt x="0" y="1"/>
                  </a:moveTo>
                  <a:lnTo>
                    <a:pt x="0" y="6723"/>
                  </a:lnTo>
                  <a:lnTo>
                    <a:pt x="6722" y="6723"/>
                  </a:lnTo>
                  <a:lnTo>
                    <a:pt x="6722"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4448975" y="1438775"/>
              <a:ext cx="750325" cy="750350"/>
            </a:xfrm>
            <a:custGeom>
              <a:avLst/>
              <a:gdLst/>
              <a:ahLst/>
              <a:cxnLst/>
              <a:rect l="l" t="t" r="r" b="b"/>
              <a:pathLst>
                <a:path w="30013" h="30014" extrusionOk="0">
                  <a:moveTo>
                    <a:pt x="25240" y="1"/>
                  </a:moveTo>
                  <a:lnTo>
                    <a:pt x="0" y="25274"/>
                  </a:lnTo>
                  <a:lnTo>
                    <a:pt x="4739" y="30013"/>
                  </a:lnTo>
                  <a:lnTo>
                    <a:pt x="30013" y="4773"/>
                  </a:lnTo>
                  <a:lnTo>
                    <a:pt x="25240"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5188375" y="1060675"/>
              <a:ext cx="389875" cy="389900"/>
            </a:xfrm>
            <a:custGeom>
              <a:avLst/>
              <a:gdLst/>
              <a:ahLst/>
              <a:cxnLst/>
              <a:rect l="l" t="t" r="r" b="b"/>
              <a:pathLst>
                <a:path w="15595" h="15596" extrusionOk="0">
                  <a:moveTo>
                    <a:pt x="10822" y="1"/>
                  </a:moveTo>
                  <a:lnTo>
                    <a:pt x="0" y="10823"/>
                  </a:lnTo>
                  <a:lnTo>
                    <a:pt x="4739" y="15595"/>
                  </a:lnTo>
                  <a:lnTo>
                    <a:pt x="15594" y="4740"/>
                  </a:lnTo>
                  <a:lnTo>
                    <a:pt x="10822"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2013175" y="1060675"/>
              <a:ext cx="227725" cy="227725"/>
            </a:xfrm>
            <a:custGeom>
              <a:avLst/>
              <a:gdLst/>
              <a:ahLst/>
              <a:cxnLst/>
              <a:rect l="l" t="t" r="r" b="b"/>
              <a:pathLst>
                <a:path w="9109" h="9109" extrusionOk="0">
                  <a:moveTo>
                    <a:pt x="4740" y="1"/>
                  </a:moveTo>
                  <a:lnTo>
                    <a:pt x="1" y="4740"/>
                  </a:lnTo>
                  <a:lnTo>
                    <a:pt x="4336" y="9109"/>
                  </a:lnTo>
                  <a:lnTo>
                    <a:pt x="9109" y="4336"/>
                  </a:lnTo>
                  <a:lnTo>
                    <a:pt x="4740"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2224075" y="1271575"/>
              <a:ext cx="917550" cy="917550"/>
            </a:xfrm>
            <a:custGeom>
              <a:avLst/>
              <a:gdLst/>
              <a:ahLst/>
              <a:cxnLst/>
              <a:rect l="l" t="t" r="r" b="b"/>
              <a:pathLst>
                <a:path w="36702" h="36702" extrusionOk="0">
                  <a:moveTo>
                    <a:pt x="4773" y="1"/>
                  </a:moveTo>
                  <a:lnTo>
                    <a:pt x="1" y="4739"/>
                  </a:lnTo>
                  <a:lnTo>
                    <a:pt x="31962" y="36701"/>
                  </a:lnTo>
                  <a:lnTo>
                    <a:pt x="36701" y="31962"/>
                  </a:lnTo>
                  <a:lnTo>
                    <a:pt x="4773"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2913900" y="574200"/>
              <a:ext cx="1762800" cy="1596425"/>
            </a:xfrm>
            <a:custGeom>
              <a:avLst/>
              <a:gdLst/>
              <a:ahLst/>
              <a:cxnLst/>
              <a:rect l="l" t="t" r="r" b="b"/>
              <a:pathLst>
                <a:path w="70512" h="63857" extrusionOk="0">
                  <a:moveTo>
                    <a:pt x="35256" y="43692"/>
                  </a:moveTo>
                  <a:cubicBezTo>
                    <a:pt x="38953" y="43692"/>
                    <a:pt x="41978" y="46717"/>
                    <a:pt x="41978" y="50413"/>
                  </a:cubicBezTo>
                  <a:cubicBezTo>
                    <a:pt x="41978" y="54110"/>
                    <a:pt x="38953" y="57135"/>
                    <a:pt x="35256" y="57135"/>
                  </a:cubicBezTo>
                  <a:cubicBezTo>
                    <a:pt x="31559" y="57135"/>
                    <a:pt x="28534" y="54110"/>
                    <a:pt x="28534" y="50413"/>
                  </a:cubicBezTo>
                  <a:cubicBezTo>
                    <a:pt x="28534" y="46717"/>
                    <a:pt x="31559" y="43692"/>
                    <a:pt x="35256" y="43692"/>
                  </a:cubicBezTo>
                  <a:close/>
                  <a:moveTo>
                    <a:pt x="31895" y="0"/>
                  </a:moveTo>
                  <a:lnTo>
                    <a:pt x="31895" y="37441"/>
                  </a:lnTo>
                  <a:cubicBezTo>
                    <a:pt x="26350" y="38886"/>
                    <a:pt x="22216" y="43759"/>
                    <a:pt x="21880" y="49674"/>
                  </a:cubicBezTo>
                  <a:lnTo>
                    <a:pt x="6218" y="11831"/>
                  </a:lnTo>
                  <a:lnTo>
                    <a:pt x="0" y="14419"/>
                  </a:lnTo>
                  <a:lnTo>
                    <a:pt x="16704" y="54783"/>
                  </a:lnTo>
                  <a:lnTo>
                    <a:pt x="22048" y="52564"/>
                  </a:lnTo>
                  <a:cubicBezTo>
                    <a:pt x="23056" y="58950"/>
                    <a:pt x="28568" y="63857"/>
                    <a:pt x="35256" y="63857"/>
                  </a:cubicBezTo>
                  <a:cubicBezTo>
                    <a:pt x="41944" y="63857"/>
                    <a:pt x="47456" y="58950"/>
                    <a:pt x="48498" y="52564"/>
                  </a:cubicBezTo>
                  <a:lnTo>
                    <a:pt x="53808" y="54783"/>
                  </a:lnTo>
                  <a:lnTo>
                    <a:pt x="70511" y="14419"/>
                  </a:lnTo>
                  <a:lnTo>
                    <a:pt x="64294" y="11831"/>
                  </a:lnTo>
                  <a:lnTo>
                    <a:pt x="48632" y="49674"/>
                  </a:lnTo>
                  <a:cubicBezTo>
                    <a:pt x="48296" y="43759"/>
                    <a:pt x="44162" y="38886"/>
                    <a:pt x="38617" y="37441"/>
                  </a:cubicBezTo>
                  <a:lnTo>
                    <a:pt x="38617"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4803550" y="1961400"/>
              <a:ext cx="964575" cy="713375"/>
            </a:xfrm>
            <a:custGeom>
              <a:avLst/>
              <a:gdLst/>
              <a:ahLst/>
              <a:cxnLst/>
              <a:rect l="l" t="t" r="r" b="b"/>
              <a:pathLst>
                <a:path w="38583" h="28535" extrusionOk="0">
                  <a:moveTo>
                    <a:pt x="13444" y="8369"/>
                  </a:moveTo>
                  <a:cubicBezTo>
                    <a:pt x="17141" y="8369"/>
                    <a:pt x="20165" y="11394"/>
                    <a:pt x="20165" y="15091"/>
                  </a:cubicBezTo>
                  <a:cubicBezTo>
                    <a:pt x="20165" y="18788"/>
                    <a:pt x="17141" y="21812"/>
                    <a:pt x="13444" y="21812"/>
                  </a:cubicBezTo>
                  <a:cubicBezTo>
                    <a:pt x="9747" y="21812"/>
                    <a:pt x="6722" y="18788"/>
                    <a:pt x="6722" y="15091"/>
                  </a:cubicBezTo>
                  <a:cubicBezTo>
                    <a:pt x="6722" y="11394"/>
                    <a:pt x="9747" y="8369"/>
                    <a:pt x="13444" y="8369"/>
                  </a:cubicBezTo>
                  <a:close/>
                  <a:moveTo>
                    <a:pt x="35995" y="0"/>
                  </a:moveTo>
                  <a:lnTo>
                    <a:pt x="22787" y="5479"/>
                  </a:lnTo>
                  <a:cubicBezTo>
                    <a:pt x="20367" y="3126"/>
                    <a:pt x="17073" y="1647"/>
                    <a:pt x="13444" y="1647"/>
                  </a:cubicBezTo>
                  <a:cubicBezTo>
                    <a:pt x="6016" y="1647"/>
                    <a:pt x="0" y="7663"/>
                    <a:pt x="0" y="15091"/>
                  </a:cubicBezTo>
                  <a:cubicBezTo>
                    <a:pt x="0" y="22518"/>
                    <a:pt x="6016" y="28534"/>
                    <a:pt x="13444" y="28534"/>
                  </a:cubicBezTo>
                  <a:cubicBezTo>
                    <a:pt x="20871" y="28534"/>
                    <a:pt x="26887" y="22518"/>
                    <a:pt x="26887" y="15091"/>
                  </a:cubicBezTo>
                  <a:cubicBezTo>
                    <a:pt x="26887" y="13780"/>
                    <a:pt x="26652" y="12503"/>
                    <a:pt x="26282" y="11293"/>
                  </a:cubicBezTo>
                  <a:lnTo>
                    <a:pt x="38583" y="6218"/>
                  </a:lnTo>
                  <a:lnTo>
                    <a:pt x="35995"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2450925" y="3598975"/>
              <a:ext cx="2184600" cy="168075"/>
            </a:xfrm>
            <a:custGeom>
              <a:avLst/>
              <a:gdLst/>
              <a:ahLst/>
              <a:cxnLst/>
              <a:rect l="l" t="t" r="r" b="b"/>
              <a:pathLst>
                <a:path w="87384" h="6723" extrusionOk="0">
                  <a:moveTo>
                    <a:pt x="1" y="1"/>
                  </a:moveTo>
                  <a:lnTo>
                    <a:pt x="1" y="6722"/>
                  </a:lnTo>
                  <a:lnTo>
                    <a:pt x="87384" y="6722"/>
                  </a:lnTo>
                  <a:lnTo>
                    <a:pt x="87384"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1822450" y="1961400"/>
              <a:ext cx="964600" cy="713375"/>
            </a:xfrm>
            <a:custGeom>
              <a:avLst/>
              <a:gdLst/>
              <a:ahLst/>
              <a:cxnLst/>
              <a:rect l="l" t="t" r="r" b="b"/>
              <a:pathLst>
                <a:path w="38584" h="28535" extrusionOk="0">
                  <a:moveTo>
                    <a:pt x="25140" y="8369"/>
                  </a:moveTo>
                  <a:cubicBezTo>
                    <a:pt x="28837" y="8369"/>
                    <a:pt x="31862" y="11394"/>
                    <a:pt x="31862" y="15091"/>
                  </a:cubicBezTo>
                  <a:cubicBezTo>
                    <a:pt x="31862" y="18788"/>
                    <a:pt x="28837" y="21812"/>
                    <a:pt x="25140" y="21812"/>
                  </a:cubicBezTo>
                  <a:cubicBezTo>
                    <a:pt x="21443" y="21812"/>
                    <a:pt x="18418" y="18788"/>
                    <a:pt x="18418" y="15091"/>
                  </a:cubicBezTo>
                  <a:cubicBezTo>
                    <a:pt x="18418" y="11394"/>
                    <a:pt x="21443" y="8369"/>
                    <a:pt x="25140" y="8369"/>
                  </a:cubicBezTo>
                  <a:close/>
                  <a:moveTo>
                    <a:pt x="2589" y="0"/>
                  </a:moveTo>
                  <a:lnTo>
                    <a:pt x="1" y="6218"/>
                  </a:lnTo>
                  <a:lnTo>
                    <a:pt x="12301" y="11293"/>
                  </a:lnTo>
                  <a:cubicBezTo>
                    <a:pt x="11965" y="12503"/>
                    <a:pt x="11697" y="13780"/>
                    <a:pt x="11697" y="15091"/>
                  </a:cubicBezTo>
                  <a:cubicBezTo>
                    <a:pt x="11697" y="22518"/>
                    <a:pt x="17712" y="28534"/>
                    <a:pt x="25140" y="28534"/>
                  </a:cubicBezTo>
                  <a:cubicBezTo>
                    <a:pt x="32568" y="28534"/>
                    <a:pt x="38583" y="22518"/>
                    <a:pt x="38583" y="15091"/>
                  </a:cubicBezTo>
                  <a:cubicBezTo>
                    <a:pt x="38583" y="7663"/>
                    <a:pt x="32568" y="1647"/>
                    <a:pt x="25140" y="1647"/>
                  </a:cubicBezTo>
                  <a:cubicBezTo>
                    <a:pt x="21510" y="1647"/>
                    <a:pt x="18217" y="3126"/>
                    <a:pt x="15797" y="5479"/>
                  </a:cubicBezTo>
                  <a:lnTo>
                    <a:pt x="2589"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4803550" y="3598975"/>
              <a:ext cx="336100" cy="168075"/>
            </a:xfrm>
            <a:custGeom>
              <a:avLst/>
              <a:gdLst/>
              <a:ahLst/>
              <a:cxnLst/>
              <a:rect l="l" t="t" r="r" b="b"/>
              <a:pathLst>
                <a:path w="13444" h="6723" extrusionOk="0">
                  <a:moveTo>
                    <a:pt x="0" y="1"/>
                  </a:moveTo>
                  <a:lnTo>
                    <a:pt x="0" y="6722"/>
                  </a:lnTo>
                  <a:lnTo>
                    <a:pt x="13444" y="6722"/>
                  </a:lnTo>
                  <a:lnTo>
                    <a:pt x="13444"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3459200" y="2758750"/>
              <a:ext cx="672200" cy="672200"/>
            </a:xfrm>
            <a:custGeom>
              <a:avLst/>
              <a:gdLst/>
              <a:ahLst/>
              <a:cxnLst/>
              <a:rect l="l" t="t" r="r" b="b"/>
              <a:pathLst>
                <a:path w="26888" h="26888" extrusionOk="0">
                  <a:moveTo>
                    <a:pt x="13444" y="6723"/>
                  </a:moveTo>
                  <a:cubicBezTo>
                    <a:pt x="17141" y="6723"/>
                    <a:pt x="20166" y="9747"/>
                    <a:pt x="20166" y="13444"/>
                  </a:cubicBezTo>
                  <a:cubicBezTo>
                    <a:pt x="20166" y="17141"/>
                    <a:pt x="17141" y="20166"/>
                    <a:pt x="13444" y="20166"/>
                  </a:cubicBezTo>
                  <a:cubicBezTo>
                    <a:pt x="9747" y="20166"/>
                    <a:pt x="6722" y="17141"/>
                    <a:pt x="6722" y="13444"/>
                  </a:cubicBezTo>
                  <a:cubicBezTo>
                    <a:pt x="6722" y="9747"/>
                    <a:pt x="9747" y="6723"/>
                    <a:pt x="13444" y="6723"/>
                  </a:cubicBezTo>
                  <a:close/>
                  <a:moveTo>
                    <a:pt x="13444" y="1"/>
                  </a:moveTo>
                  <a:cubicBezTo>
                    <a:pt x="6016" y="1"/>
                    <a:pt x="0" y="6017"/>
                    <a:pt x="0" y="13444"/>
                  </a:cubicBezTo>
                  <a:cubicBezTo>
                    <a:pt x="0" y="20872"/>
                    <a:pt x="6016" y="26888"/>
                    <a:pt x="13444" y="26888"/>
                  </a:cubicBezTo>
                  <a:cubicBezTo>
                    <a:pt x="20871" y="26888"/>
                    <a:pt x="26887" y="20872"/>
                    <a:pt x="26887" y="13444"/>
                  </a:cubicBezTo>
                  <a:cubicBezTo>
                    <a:pt x="26887" y="6017"/>
                    <a:pt x="20871" y="1"/>
                    <a:pt x="13444"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20"/>
          <p:cNvGrpSpPr/>
          <p:nvPr/>
        </p:nvGrpSpPr>
        <p:grpSpPr>
          <a:xfrm>
            <a:off x="1571011" y="1847242"/>
            <a:ext cx="451130" cy="451130"/>
            <a:chOff x="1190625" y="238125"/>
            <a:chExt cx="5209350" cy="5209350"/>
          </a:xfrm>
        </p:grpSpPr>
        <p:sp>
          <p:nvSpPr>
            <p:cNvPr id="195" name="Google Shape;195;p20"/>
            <p:cNvSpPr/>
            <p:nvPr/>
          </p:nvSpPr>
          <p:spPr>
            <a:xfrm>
              <a:off x="2955075" y="1162350"/>
              <a:ext cx="1680450" cy="2016550"/>
            </a:xfrm>
            <a:custGeom>
              <a:avLst/>
              <a:gdLst/>
              <a:ahLst/>
              <a:cxnLst/>
              <a:rect l="l" t="t" r="r" b="b"/>
              <a:pathLst>
                <a:path w="67218" h="80662" extrusionOk="0">
                  <a:moveTo>
                    <a:pt x="33609" y="1"/>
                  </a:moveTo>
                  <a:cubicBezTo>
                    <a:pt x="15057" y="1"/>
                    <a:pt x="0" y="6016"/>
                    <a:pt x="0" y="13444"/>
                  </a:cubicBezTo>
                  <a:lnTo>
                    <a:pt x="0" y="47053"/>
                  </a:lnTo>
                  <a:cubicBezTo>
                    <a:pt x="0" y="65605"/>
                    <a:pt x="15057" y="80661"/>
                    <a:pt x="33609" y="80661"/>
                  </a:cubicBezTo>
                  <a:cubicBezTo>
                    <a:pt x="52161" y="80661"/>
                    <a:pt x="67218" y="65605"/>
                    <a:pt x="67218" y="47053"/>
                  </a:cubicBezTo>
                  <a:lnTo>
                    <a:pt x="67218" y="13444"/>
                  </a:lnTo>
                  <a:cubicBezTo>
                    <a:pt x="67218" y="6016"/>
                    <a:pt x="52161" y="1"/>
                    <a:pt x="33609" y="1"/>
                  </a:cubicBezTo>
                  <a:close/>
                </a:path>
              </a:pathLst>
            </a:custGeom>
            <a:solidFill>
              <a:srgbClr val="BBD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3711250" y="238125"/>
              <a:ext cx="168075" cy="168050"/>
            </a:xfrm>
            <a:custGeom>
              <a:avLst/>
              <a:gdLst/>
              <a:ahLst/>
              <a:cxnLst/>
              <a:rect l="l" t="t" r="r" b="b"/>
              <a:pathLst>
                <a:path w="6723" h="6722" extrusionOk="0">
                  <a:moveTo>
                    <a:pt x="1" y="0"/>
                  </a:moveTo>
                  <a:lnTo>
                    <a:pt x="1" y="6722"/>
                  </a:lnTo>
                  <a:lnTo>
                    <a:pt x="6723" y="6722"/>
                  </a:lnTo>
                  <a:lnTo>
                    <a:pt x="6723"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6063875" y="2758750"/>
              <a:ext cx="336100" cy="168075"/>
            </a:xfrm>
            <a:custGeom>
              <a:avLst/>
              <a:gdLst/>
              <a:ahLst/>
              <a:cxnLst/>
              <a:rect l="l" t="t" r="r" b="b"/>
              <a:pathLst>
                <a:path w="13444" h="6723" extrusionOk="0">
                  <a:moveTo>
                    <a:pt x="0" y="1"/>
                  </a:moveTo>
                  <a:lnTo>
                    <a:pt x="0" y="6723"/>
                  </a:lnTo>
                  <a:lnTo>
                    <a:pt x="13444" y="6723"/>
                  </a:lnTo>
                  <a:lnTo>
                    <a:pt x="13444"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a:off x="4803550" y="2758750"/>
              <a:ext cx="1092300" cy="168075"/>
            </a:xfrm>
            <a:custGeom>
              <a:avLst/>
              <a:gdLst/>
              <a:ahLst/>
              <a:cxnLst/>
              <a:rect l="l" t="t" r="r" b="b"/>
              <a:pathLst>
                <a:path w="43692" h="6723" extrusionOk="0">
                  <a:moveTo>
                    <a:pt x="0" y="1"/>
                  </a:moveTo>
                  <a:lnTo>
                    <a:pt x="0" y="6723"/>
                  </a:lnTo>
                  <a:lnTo>
                    <a:pt x="43692" y="6723"/>
                  </a:lnTo>
                  <a:lnTo>
                    <a:pt x="43692"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1190625" y="2758750"/>
              <a:ext cx="168050" cy="168075"/>
            </a:xfrm>
            <a:custGeom>
              <a:avLst/>
              <a:gdLst/>
              <a:ahLst/>
              <a:cxnLst/>
              <a:rect l="l" t="t" r="r" b="b"/>
              <a:pathLst>
                <a:path w="6722" h="6723" extrusionOk="0">
                  <a:moveTo>
                    <a:pt x="0" y="1"/>
                  </a:moveTo>
                  <a:lnTo>
                    <a:pt x="0" y="6723"/>
                  </a:lnTo>
                  <a:lnTo>
                    <a:pt x="6722" y="6723"/>
                  </a:lnTo>
                  <a:lnTo>
                    <a:pt x="6722"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1526700" y="2758750"/>
              <a:ext cx="1260350" cy="168075"/>
            </a:xfrm>
            <a:custGeom>
              <a:avLst/>
              <a:gdLst/>
              <a:ahLst/>
              <a:cxnLst/>
              <a:rect l="l" t="t" r="r" b="b"/>
              <a:pathLst>
                <a:path w="50414" h="6723" extrusionOk="0">
                  <a:moveTo>
                    <a:pt x="0" y="1"/>
                  </a:moveTo>
                  <a:lnTo>
                    <a:pt x="0" y="6723"/>
                  </a:lnTo>
                  <a:lnTo>
                    <a:pt x="50413" y="6723"/>
                  </a:lnTo>
                  <a:lnTo>
                    <a:pt x="50413"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5171550" y="1060675"/>
              <a:ext cx="405850" cy="405850"/>
            </a:xfrm>
            <a:custGeom>
              <a:avLst/>
              <a:gdLst/>
              <a:ahLst/>
              <a:cxnLst/>
              <a:rect l="l" t="t" r="r" b="b"/>
              <a:pathLst>
                <a:path w="16234" h="16234" extrusionOk="0">
                  <a:moveTo>
                    <a:pt x="11495" y="1"/>
                  </a:moveTo>
                  <a:lnTo>
                    <a:pt x="1" y="11461"/>
                  </a:lnTo>
                  <a:lnTo>
                    <a:pt x="4773" y="16234"/>
                  </a:lnTo>
                  <a:lnTo>
                    <a:pt x="16234" y="4740"/>
                  </a:lnTo>
                  <a:lnTo>
                    <a:pt x="11495"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a:off x="5351375" y="4398875"/>
              <a:ext cx="226025" cy="226875"/>
            </a:xfrm>
            <a:custGeom>
              <a:avLst/>
              <a:gdLst/>
              <a:ahLst/>
              <a:cxnLst/>
              <a:rect l="l" t="t" r="r" b="b"/>
              <a:pathLst>
                <a:path w="9041" h="9075" extrusionOk="0">
                  <a:moveTo>
                    <a:pt x="4739" y="0"/>
                  </a:moveTo>
                  <a:lnTo>
                    <a:pt x="0" y="4773"/>
                  </a:lnTo>
                  <a:lnTo>
                    <a:pt x="4302" y="9074"/>
                  </a:lnTo>
                  <a:lnTo>
                    <a:pt x="9041" y="4302"/>
                  </a:lnTo>
                  <a:lnTo>
                    <a:pt x="4739"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2013175" y="1060675"/>
              <a:ext cx="245375" cy="245375"/>
            </a:xfrm>
            <a:custGeom>
              <a:avLst/>
              <a:gdLst/>
              <a:ahLst/>
              <a:cxnLst/>
              <a:rect l="l" t="t" r="r" b="b"/>
              <a:pathLst>
                <a:path w="9815" h="9815" extrusionOk="0">
                  <a:moveTo>
                    <a:pt x="4740" y="1"/>
                  </a:moveTo>
                  <a:lnTo>
                    <a:pt x="1" y="4740"/>
                  </a:lnTo>
                  <a:lnTo>
                    <a:pt x="5042" y="9815"/>
                  </a:lnTo>
                  <a:lnTo>
                    <a:pt x="9815" y="5042"/>
                  </a:lnTo>
                  <a:lnTo>
                    <a:pt x="4740"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1822450" y="1961400"/>
              <a:ext cx="556250" cy="358800"/>
            </a:xfrm>
            <a:custGeom>
              <a:avLst/>
              <a:gdLst/>
              <a:ahLst/>
              <a:cxnLst/>
              <a:rect l="l" t="t" r="r" b="b"/>
              <a:pathLst>
                <a:path w="22250" h="14352" extrusionOk="0">
                  <a:moveTo>
                    <a:pt x="2589" y="0"/>
                  </a:moveTo>
                  <a:lnTo>
                    <a:pt x="1" y="6218"/>
                  </a:lnTo>
                  <a:lnTo>
                    <a:pt x="19662" y="14351"/>
                  </a:lnTo>
                  <a:lnTo>
                    <a:pt x="22250" y="8134"/>
                  </a:lnTo>
                  <a:lnTo>
                    <a:pt x="2589"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1822450" y="3268775"/>
              <a:ext cx="788150" cy="455425"/>
            </a:xfrm>
            <a:custGeom>
              <a:avLst/>
              <a:gdLst/>
              <a:ahLst/>
              <a:cxnLst/>
              <a:rect l="l" t="t" r="r" b="b"/>
              <a:pathLst>
                <a:path w="31526" h="18217" extrusionOk="0">
                  <a:moveTo>
                    <a:pt x="28938" y="0"/>
                  </a:moveTo>
                  <a:lnTo>
                    <a:pt x="1" y="11999"/>
                  </a:lnTo>
                  <a:lnTo>
                    <a:pt x="2555" y="18216"/>
                  </a:lnTo>
                  <a:lnTo>
                    <a:pt x="31526" y="6218"/>
                  </a:lnTo>
                  <a:lnTo>
                    <a:pt x="28938"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2686200" y="3151150"/>
              <a:ext cx="209225" cy="215125"/>
            </a:xfrm>
            <a:custGeom>
              <a:avLst/>
              <a:gdLst/>
              <a:ahLst/>
              <a:cxnLst/>
              <a:rect l="l" t="t" r="r" b="b"/>
              <a:pathLst>
                <a:path w="8369" h="8605" extrusionOk="0">
                  <a:moveTo>
                    <a:pt x="5815" y="0"/>
                  </a:moveTo>
                  <a:lnTo>
                    <a:pt x="0" y="2420"/>
                  </a:lnTo>
                  <a:lnTo>
                    <a:pt x="2555" y="8604"/>
                  </a:lnTo>
                  <a:lnTo>
                    <a:pt x="8369" y="6218"/>
                  </a:lnTo>
                  <a:lnTo>
                    <a:pt x="5815"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4980000" y="1961400"/>
              <a:ext cx="788125" cy="455425"/>
            </a:xfrm>
            <a:custGeom>
              <a:avLst/>
              <a:gdLst/>
              <a:ahLst/>
              <a:cxnLst/>
              <a:rect l="l" t="t" r="r" b="b"/>
              <a:pathLst>
                <a:path w="31525" h="18217" extrusionOk="0">
                  <a:moveTo>
                    <a:pt x="28971" y="0"/>
                  </a:moveTo>
                  <a:lnTo>
                    <a:pt x="0" y="11999"/>
                  </a:lnTo>
                  <a:lnTo>
                    <a:pt x="2588" y="18216"/>
                  </a:lnTo>
                  <a:lnTo>
                    <a:pt x="31525" y="6218"/>
                  </a:lnTo>
                  <a:lnTo>
                    <a:pt x="28971"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2013175" y="574200"/>
              <a:ext cx="3754950" cy="4873275"/>
            </a:xfrm>
            <a:custGeom>
              <a:avLst/>
              <a:gdLst/>
              <a:ahLst/>
              <a:cxnLst/>
              <a:rect l="l" t="t" r="r" b="b"/>
              <a:pathLst>
                <a:path w="150198" h="194931" extrusionOk="0">
                  <a:moveTo>
                    <a:pt x="71285" y="26887"/>
                  </a:moveTo>
                  <a:cubicBezTo>
                    <a:pt x="89736" y="26887"/>
                    <a:pt x="101533" y="32870"/>
                    <a:pt x="101533" y="36970"/>
                  </a:cubicBezTo>
                  <a:cubicBezTo>
                    <a:pt x="101533" y="41070"/>
                    <a:pt x="89736" y="47053"/>
                    <a:pt x="71285" y="47053"/>
                  </a:cubicBezTo>
                  <a:cubicBezTo>
                    <a:pt x="52834" y="47053"/>
                    <a:pt x="41037" y="41070"/>
                    <a:pt x="41037" y="36970"/>
                  </a:cubicBezTo>
                  <a:cubicBezTo>
                    <a:pt x="41037" y="32870"/>
                    <a:pt x="52834" y="26887"/>
                    <a:pt x="71285" y="26887"/>
                  </a:cubicBezTo>
                  <a:close/>
                  <a:moveTo>
                    <a:pt x="101533" y="46918"/>
                  </a:moveTo>
                  <a:lnTo>
                    <a:pt x="101533" y="70579"/>
                  </a:lnTo>
                  <a:cubicBezTo>
                    <a:pt x="101533" y="86106"/>
                    <a:pt x="89736" y="98944"/>
                    <a:pt x="74646" y="100625"/>
                  </a:cubicBezTo>
                  <a:lnTo>
                    <a:pt x="74646" y="94105"/>
                  </a:lnTo>
                  <a:lnTo>
                    <a:pt x="67924" y="94105"/>
                  </a:lnTo>
                  <a:lnTo>
                    <a:pt x="67924" y="100625"/>
                  </a:lnTo>
                  <a:cubicBezTo>
                    <a:pt x="52834" y="98944"/>
                    <a:pt x="41037" y="86106"/>
                    <a:pt x="41037" y="70579"/>
                  </a:cubicBezTo>
                  <a:lnTo>
                    <a:pt x="41037" y="46918"/>
                  </a:lnTo>
                  <a:cubicBezTo>
                    <a:pt x="48162" y="51422"/>
                    <a:pt x="59959" y="53774"/>
                    <a:pt x="71285" y="53774"/>
                  </a:cubicBezTo>
                  <a:cubicBezTo>
                    <a:pt x="72226" y="53774"/>
                    <a:pt x="73201" y="53741"/>
                    <a:pt x="74142" y="53707"/>
                  </a:cubicBezTo>
                  <a:lnTo>
                    <a:pt x="74142" y="53707"/>
                  </a:lnTo>
                  <a:cubicBezTo>
                    <a:pt x="70209" y="57975"/>
                    <a:pt x="67924" y="63554"/>
                    <a:pt x="67924" y="69604"/>
                  </a:cubicBezTo>
                  <a:lnTo>
                    <a:pt x="67924" y="87383"/>
                  </a:lnTo>
                  <a:lnTo>
                    <a:pt x="74646" y="87383"/>
                  </a:lnTo>
                  <a:lnTo>
                    <a:pt x="74646" y="69604"/>
                  </a:lnTo>
                  <a:cubicBezTo>
                    <a:pt x="74646" y="63185"/>
                    <a:pt x="78208" y="57438"/>
                    <a:pt x="83922" y="54581"/>
                  </a:cubicBezTo>
                  <a:lnTo>
                    <a:pt x="89971" y="51556"/>
                  </a:lnTo>
                  <a:cubicBezTo>
                    <a:pt x="94441" y="50413"/>
                    <a:pt x="98407" y="48867"/>
                    <a:pt x="101533" y="46918"/>
                  </a:cubicBezTo>
                  <a:close/>
                  <a:moveTo>
                    <a:pt x="128184" y="114270"/>
                  </a:moveTo>
                  <a:cubicBezTo>
                    <a:pt x="126537" y="125663"/>
                    <a:pt x="116724" y="134435"/>
                    <a:pt x="104894" y="134435"/>
                  </a:cubicBezTo>
                  <a:lnTo>
                    <a:pt x="81603" y="134435"/>
                  </a:lnTo>
                  <a:cubicBezTo>
                    <a:pt x="83250" y="123042"/>
                    <a:pt x="93063" y="114270"/>
                    <a:pt x="104894" y="114270"/>
                  </a:cubicBezTo>
                  <a:close/>
                  <a:moveTo>
                    <a:pt x="37676" y="127713"/>
                  </a:moveTo>
                  <a:cubicBezTo>
                    <a:pt x="49506" y="127713"/>
                    <a:pt x="59320" y="136485"/>
                    <a:pt x="60967" y="147879"/>
                  </a:cubicBezTo>
                  <a:lnTo>
                    <a:pt x="37676" y="147879"/>
                  </a:lnTo>
                  <a:cubicBezTo>
                    <a:pt x="25846" y="147879"/>
                    <a:pt x="16032" y="139107"/>
                    <a:pt x="14385" y="127713"/>
                  </a:cubicBezTo>
                  <a:close/>
                  <a:moveTo>
                    <a:pt x="74646" y="107380"/>
                  </a:moveTo>
                  <a:lnTo>
                    <a:pt x="74646" y="137796"/>
                  </a:lnTo>
                  <a:lnTo>
                    <a:pt x="74646" y="141157"/>
                  </a:lnTo>
                  <a:lnTo>
                    <a:pt x="74646" y="188209"/>
                  </a:lnTo>
                  <a:lnTo>
                    <a:pt x="67924" y="188209"/>
                  </a:lnTo>
                  <a:lnTo>
                    <a:pt x="67924" y="154600"/>
                  </a:lnTo>
                  <a:lnTo>
                    <a:pt x="67924" y="151239"/>
                  </a:lnTo>
                  <a:lnTo>
                    <a:pt x="67924" y="107380"/>
                  </a:lnTo>
                  <a:cubicBezTo>
                    <a:pt x="69033" y="107481"/>
                    <a:pt x="70142" y="107548"/>
                    <a:pt x="71285" y="107548"/>
                  </a:cubicBezTo>
                  <a:cubicBezTo>
                    <a:pt x="72428" y="107548"/>
                    <a:pt x="73537" y="107481"/>
                    <a:pt x="74646" y="107380"/>
                  </a:cubicBezTo>
                  <a:close/>
                  <a:moveTo>
                    <a:pt x="67924" y="0"/>
                  </a:moveTo>
                  <a:lnTo>
                    <a:pt x="67924" y="20233"/>
                  </a:lnTo>
                  <a:cubicBezTo>
                    <a:pt x="60564" y="20535"/>
                    <a:pt x="53237" y="21846"/>
                    <a:pt x="47288" y="24031"/>
                  </a:cubicBezTo>
                  <a:lnTo>
                    <a:pt x="42247" y="11831"/>
                  </a:lnTo>
                  <a:lnTo>
                    <a:pt x="36029" y="14419"/>
                  </a:lnTo>
                  <a:lnTo>
                    <a:pt x="41205" y="26921"/>
                  </a:lnTo>
                  <a:cubicBezTo>
                    <a:pt x="36970" y="29542"/>
                    <a:pt x="34315" y="32903"/>
                    <a:pt x="34315" y="36970"/>
                  </a:cubicBezTo>
                  <a:lnTo>
                    <a:pt x="34315" y="49036"/>
                  </a:lnTo>
                  <a:lnTo>
                    <a:pt x="14251" y="28971"/>
                  </a:lnTo>
                  <a:lnTo>
                    <a:pt x="9512" y="33710"/>
                  </a:lnTo>
                  <a:lnTo>
                    <a:pt x="34315" y="58513"/>
                  </a:lnTo>
                  <a:lnTo>
                    <a:pt x="34315" y="70579"/>
                  </a:lnTo>
                  <a:cubicBezTo>
                    <a:pt x="34315" y="71016"/>
                    <a:pt x="34383" y="71419"/>
                    <a:pt x="34383" y="71822"/>
                  </a:cubicBezTo>
                  <a:lnTo>
                    <a:pt x="20435" y="66041"/>
                  </a:lnTo>
                  <a:lnTo>
                    <a:pt x="17847" y="72259"/>
                  </a:lnTo>
                  <a:lnTo>
                    <a:pt x="32736" y="78409"/>
                  </a:lnTo>
                  <a:lnTo>
                    <a:pt x="34483" y="74175"/>
                  </a:lnTo>
                  <a:cubicBezTo>
                    <a:pt x="35962" y="89467"/>
                    <a:pt x="46818" y="102036"/>
                    <a:pt x="61202" y="106103"/>
                  </a:cubicBezTo>
                  <a:lnTo>
                    <a:pt x="61202" y="132284"/>
                  </a:lnTo>
                  <a:cubicBezTo>
                    <a:pt x="57102" y="127209"/>
                    <a:pt x="51422" y="123512"/>
                    <a:pt x="44902" y="121899"/>
                  </a:cubicBezTo>
                  <a:lnTo>
                    <a:pt x="45137" y="121630"/>
                  </a:lnTo>
                  <a:lnTo>
                    <a:pt x="40398" y="116891"/>
                  </a:lnTo>
                  <a:lnTo>
                    <a:pt x="36298" y="120992"/>
                  </a:lnTo>
                  <a:lnTo>
                    <a:pt x="7428" y="120992"/>
                  </a:lnTo>
                  <a:lnTo>
                    <a:pt x="7428" y="124353"/>
                  </a:lnTo>
                  <a:cubicBezTo>
                    <a:pt x="7428" y="131478"/>
                    <a:pt x="9915" y="138031"/>
                    <a:pt x="14083" y="143207"/>
                  </a:cubicBezTo>
                  <a:lnTo>
                    <a:pt x="1" y="157289"/>
                  </a:lnTo>
                  <a:lnTo>
                    <a:pt x="4740" y="162028"/>
                  </a:lnTo>
                  <a:lnTo>
                    <a:pt x="18822" y="147979"/>
                  </a:lnTo>
                  <a:cubicBezTo>
                    <a:pt x="23997" y="152113"/>
                    <a:pt x="30551" y="154600"/>
                    <a:pt x="37676" y="154600"/>
                  </a:cubicBezTo>
                  <a:lnTo>
                    <a:pt x="41205" y="154600"/>
                  </a:lnTo>
                  <a:lnTo>
                    <a:pt x="36029" y="167069"/>
                  </a:lnTo>
                  <a:lnTo>
                    <a:pt x="42247" y="169657"/>
                  </a:lnTo>
                  <a:lnTo>
                    <a:pt x="48465" y="154600"/>
                  </a:lnTo>
                  <a:lnTo>
                    <a:pt x="61202" y="154600"/>
                  </a:lnTo>
                  <a:lnTo>
                    <a:pt x="61202" y="194931"/>
                  </a:lnTo>
                  <a:lnTo>
                    <a:pt x="81367" y="194931"/>
                  </a:lnTo>
                  <a:lnTo>
                    <a:pt x="81367" y="141157"/>
                  </a:lnTo>
                  <a:lnTo>
                    <a:pt x="88526" y="141157"/>
                  </a:lnTo>
                  <a:lnTo>
                    <a:pt x="100323" y="169657"/>
                  </a:lnTo>
                  <a:lnTo>
                    <a:pt x="106540" y="167069"/>
                  </a:lnTo>
                  <a:lnTo>
                    <a:pt x="95819" y="141157"/>
                  </a:lnTo>
                  <a:lnTo>
                    <a:pt x="104894" y="141157"/>
                  </a:lnTo>
                  <a:cubicBezTo>
                    <a:pt x="108490" y="141157"/>
                    <a:pt x="111918" y="140485"/>
                    <a:pt x="115111" y="139342"/>
                  </a:cubicBezTo>
                  <a:lnTo>
                    <a:pt x="129529" y="153760"/>
                  </a:lnTo>
                  <a:lnTo>
                    <a:pt x="134301" y="148988"/>
                  </a:lnTo>
                  <a:lnTo>
                    <a:pt x="121463" y="136183"/>
                  </a:lnTo>
                  <a:cubicBezTo>
                    <a:pt x="127176" y="132419"/>
                    <a:pt x="131512" y="126840"/>
                    <a:pt x="133663" y="120219"/>
                  </a:cubicBezTo>
                  <a:lnTo>
                    <a:pt x="147610" y="125999"/>
                  </a:lnTo>
                  <a:lnTo>
                    <a:pt x="150198" y="119782"/>
                  </a:lnTo>
                  <a:lnTo>
                    <a:pt x="135007" y="113497"/>
                  </a:lnTo>
                  <a:cubicBezTo>
                    <a:pt x="135074" y="112657"/>
                    <a:pt x="135141" y="111783"/>
                    <a:pt x="135141" y="110909"/>
                  </a:cubicBezTo>
                  <a:lnTo>
                    <a:pt x="135141" y="107548"/>
                  </a:lnTo>
                  <a:lnTo>
                    <a:pt x="120656" y="107548"/>
                  </a:lnTo>
                  <a:lnTo>
                    <a:pt x="109834" y="103078"/>
                  </a:lnTo>
                  <a:lnTo>
                    <a:pt x="107986" y="107548"/>
                  </a:lnTo>
                  <a:lnTo>
                    <a:pt x="104894" y="107548"/>
                  </a:lnTo>
                  <a:cubicBezTo>
                    <a:pt x="95382" y="107548"/>
                    <a:pt x="86913" y="111951"/>
                    <a:pt x="81367" y="118841"/>
                  </a:cubicBezTo>
                  <a:lnTo>
                    <a:pt x="81367" y="106103"/>
                  </a:lnTo>
                  <a:cubicBezTo>
                    <a:pt x="95752" y="102036"/>
                    <a:pt x="106608" y="89467"/>
                    <a:pt x="108086" y="74175"/>
                  </a:cubicBezTo>
                  <a:lnTo>
                    <a:pt x="109834" y="78409"/>
                  </a:lnTo>
                  <a:lnTo>
                    <a:pt x="115850" y="75922"/>
                  </a:lnTo>
                  <a:lnTo>
                    <a:pt x="113262" y="69705"/>
                  </a:lnTo>
                  <a:lnTo>
                    <a:pt x="108187" y="71822"/>
                  </a:lnTo>
                  <a:cubicBezTo>
                    <a:pt x="108221" y="71419"/>
                    <a:pt x="108254" y="71016"/>
                    <a:pt x="108254" y="70579"/>
                  </a:cubicBezTo>
                  <a:lnTo>
                    <a:pt x="108254" y="58513"/>
                  </a:lnTo>
                  <a:lnTo>
                    <a:pt x="126571" y="40196"/>
                  </a:lnTo>
                  <a:lnTo>
                    <a:pt x="121832" y="35458"/>
                  </a:lnTo>
                  <a:lnTo>
                    <a:pt x="108254" y="49036"/>
                  </a:lnTo>
                  <a:lnTo>
                    <a:pt x="108254" y="36970"/>
                  </a:lnTo>
                  <a:cubicBezTo>
                    <a:pt x="108254" y="32903"/>
                    <a:pt x="105599" y="29542"/>
                    <a:pt x="101365" y="26921"/>
                  </a:cubicBezTo>
                  <a:lnTo>
                    <a:pt x="106540" y="14419"/>
                  </a:lnTo>
                  <a:lnTo>
                    <a:pt x="100323" y="11831"/>
                  </a:lnTo>
                  <a:lnTo>
                    <a:pt x="95281" y="24031"/>
                  </a:lnTo>
                  <a:cubicBezTo>
                    <a:pt x="89333" y="21846"/>
                    <a:pt x="82006" y="20535"/>
                    <a:pt x="74646" y="20233"/>
                  </a:cubicBezTo>
                  <a:lnTo>
                    <a:pt x="74646"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20"/>
          <p:cNvGrpSpPr/>
          <p:nvPr/>
        </p:nvGrpSpPr>
        <p:grpSpPr>
          <a:xfrm>
            <a:off x="4403846" y="1904547"/>
            <a:ext cx="336524" cy="336524"/>
            <a:chOff x="1190625" y="238125"/>
            <a:chExt cx="5209350" cy="5209350"/>
          </a:xfrm>
        </p:grpSpPr>
        <p:sp>
          <p:nvSpPr>
            <p:cNvPr id="210" name="Google Shape;210;p20"/>
            <p:cNvSpPr/>
            <p:nvPr/>
          </p:nvSpPr>
          <p:spPr>
            <a:xfrm>
              <a:off x="3627250" y="1498425"/>
              <a:ext cx="336100" cy="756225"/>
            </a:xfrm>
            <a:custGeom>
              <a:avLst/>
              <a:gdLst/>
              <a:ahLst/>
              <a:cxnLst/>
              <a:rect l="l" t="t" r="r" b="b"/>
              <a:pathLst>
                <a:path w="13444" h="30249" extrusionOk="0">
                  <a:moveTo>
                    <a:pt x="6722" y="1"/>
                  </a:moveTo>
                  <a:cubicBezTo>
                    <a:pt x="6722" y="1"/>
                    <a:pt x="0" y="10084"/>
                    <a:pt x="0" y="30249"/>
                  </a:cubicBezTo>
                  <a:lnTo>
                    <a:pt x="13444" y="30249"/>
                  </a:lnTo>
                  <a:cubicBezTo>
                    <a:pt x="13444" y="10084"/>
                    <a:pt x="6722" y="1"/>
                    <a:pt x="6722" y="1"/>
                  </a:cubicBezTo>
                  <a:close/>
                </a:path>
              </a:pathLst>
            </a:custGeom>
            <a:solidFill>
              <a:srgbClr val="BBD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0"/>
            <p:cNvSpPr/>
            <p:nvPr/>
          </p:nvSpPr>
          <p:spPr>
            <a:xfrm>
              <a:off x="2450925" y="2674750"/>
              <a:ext cx="756225" cy="336100"/>
            </a:xfrm>
            <a:custGeom>
              <a:avLst/>
              <a:gdLst/>
              <a:ahLst/>
              <a:cxnLst/>
              <a:rect l="l" t="t" r="r" b="b"/>
              <a:pathLst>
                <a:path w="30249" h="13444" extrusionOk="0">
                  <a:moveTo>
                    <a:pt x="30249" y="0"/>
                  </a:moveTo>
                  <a:cubicBezTo>
                    <a:pt x="10084" y="0"/>
                    <a:pt x="1" y="6722"/>
                    <a:pt x="1" y="6722"/>
                  </a:cubicBezTo>
                  <a:cubicBezTo>
                    <a:pt x="1" y="6722"/>
                    <a:pt x="10084" y="13444"/>
                    <a:pt x="30249" y="13444"/>
                  </a:cubicBezTo>
                  <a:lnTo>
                    <a:pt x="30249" y="0"/>
                  </a:lnTo>
                  <a:close/>
                </a:path>
              </a:pathLst>
            </a:custGeom>
            <a:solidFill>
              <a:srgbClr val="BBD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a:off x="3627250" y="3430925"/>
              <a:ext cx="336100" cy="756225"/>
            </a:xfrm>
            <a:custGeom>
              <a:avLst/>
              <a:gdLst/>
              <a:ahLst/>
              <a:cxnLst/>
              <a:rect l="l" t="t" r="r" b="b"/>
              <a:pathLst>
                <a:path w="13444" h="30249" extrusionOk="0">
                  <a:moveTo>
                    <a:pt x="0" y="1"/>
                  </a:moveTo>
                  <a:cubicBezTo>
                    <a:pt x="0" y="20166"/>
                    <a:pt x="6722" y="30249"/>
                    <a:pt x="6722" y="30249"/>
                  </a:cubicBezTo>
                  <a:cubicBezTo>
                    <a:pt x="6722" y="30249"/>
                    <a:pt x="13444" y="20166"/>
                    <a:pt x="13444" y="1"/>
                  </a:cubicBezTo>
                  <a:close/>
                </a:path>
              </a:pathLst>
            </a:custGeom>
            <a:solidFill>
              <a:srgbClr val="BBD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p:nvPr/>
          </p:nvSpPr>
          <p:spPr>
            <a:xfrm>
              <a:off x="4383425" y="2674750"/>
              <a:ext cx="756225" cy="336100"/>
            </a:xfrm>
            <a:custGeom>
              <a:avLst/>
              <a:gdLst/>
              <a:ahLst/>
              <a:cxnLst/>
              <a:rect l="l" t="t" r="r" b="b"/>
              <a:pathLst>
                <a:path w="30249" h="13444" extrusionOk="0">
                  <a:moveTo>
                    <a:pt x="1" y="0"/>
                  </a:moveTo>
                  <a:lnTo>
                    <a:pt x="1" y="13444"/>
                  </a:lnTo>
                  <a:cubicBezTo>
                    <a:pt x="20166" y="13444"/>
                    <a:pt x="30249" y="6722"/>
                    <a:pt x="30249" y="6722"/>
                  </a:cubicBezTo>
                  <a:cubicBezTo>
                    <a:pt x="30249" y="6722"/>
                    <a:pt x="20166" y="0"/>
                    <a:pt x="1" y="0"/>
                  </a:cubicBezTo>
                  <a:close/>
                </a:path>
              </a:pathLst>
            </a:custGeom>
            <a:solidFill>
              <a:srgbClr val="BBD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p:nvPr/>
          </p:nvSpPr>
          <p:spPr>
            <a:xfrm>
              <a:off x="1190625" y="238125"/>
              <a:ext cx="5209350" cy="5209350"/>
            </a:xfrm>
            <a:custGeom>
              <a:avLst/>
              <a:gdLst/>
              <a:ahLst/>
              <a:cxnLst/>
              <a:rect l="l" t="t" r="r" b="b"/>
              <a:pathLst>
                <a:path w="208374" h="208374" extrusionOk="0">
                  <a:moveTo>
                    <a:pt x="201585" y="6789"/>
                  </a:moveTo>
                  <a:lnTo>
                    <a:pt x="201585" y="6789"/>
                  </a:lnTo>
                  <a:cubicBezTo>
                    <a:pt x="200745" y="30416"/>
                    <a:pt x="191233" y="53102"/>
                    <a:pt x="175000" y="70276"/>
                  </a:cubicBezTo>
                  <a:cubicBezTo>
                    <a:pt x="174395" y="66747"/>
                    <a:pt x="172749" y="63453"/>
                    <a:pt x="170161" y="60832"/>
                  </a:cubicBezTo>
                  <a:cubicBezTo>
                    <a:pt x="166833" y="57504"/>
                    <a:pt x="162397" y="55656"/>
                    <a:pt x="157692" y="55656"/>
                  </a:cubicBezTo>
                  <a:lnTo>
                    <a:pt x="157457" y="55656"/>
                  </a:lnTo>
                  <a:lnTo>
                    <a:pt x="180512" y="32634"/>
                  </a:lnTo>
                  <a:lnTo>
                    <a:pt x="175740" y="27862"/>
                  </a:lnTo>
                  <a:lnTo>
                    <a:pt x="152718" y="50917"/>
                  </a:lnTo>
                  <a:lnTo>
                    <a:pt x="152718" y="50682"/>
                  </a:lnTo>
                  <a:cubicBezTo>
                    <a:pt x="152718" y="45977"/>
                    <a:pt x="150869" y="41540"/>
                    <a:pt x="147542" y="38213"/>
                  </a:cubicBezTo>
                  <a:cubicBezTo>
                    <a:pt x="144921" y="35625"/>
                    <a:pt x="141627" y="33978"/>
                    <a:pt x="138098" y="33373"/>
                  </a:cubicBezTo>
                  <a:cubicBezTo>
                    <a:pt x="155272" y="17140"/>
                    <a:pt x="177958" y="7629"/>
                    <a:pt x="201585" y="6789"/>
                  </a:cubicBezTo>
                  <a:close/>
                  <a:moveTo>
                    <a:pt x="71217" y="39994"/>
                  </a:moveTo>
                  <a:lnTo>
                    <a:pt x="71217" y="39994"/>
                  </a:lnTo>
                  <a:cubicBezTo>
                    <a:pt x="70847" y="41439"/>
                    <a:pt x="70578" y="42952"/>
                    <a:pt x="70578" y="44498"/>
                  </a:cubicBezTo>
                  <a:lnTo>
                    <a:pt x="70578" y="53774"/>
                  </a:lnTo>
                  <a:cubicBezTo>
                    <a:pt x="70578" y="64293"/>
                    <a:pt x="76392" y="74510"/>
                    <a:pt x="81367" y="81367"/>
                  </a:cubicBezTo>
                  <a:cubicBezTo>
                    <a:pt x="74510" y="76392"/>
                    <a:pt x="64293" y="70578"/>
                    <a:pt x="53774" y="70578"/>
                  </a:cubicBezTo>
                  <a:lnTo>
                    <a:pt x="44498" y="70578"/>
                  </a:lnTo>
                  <a:cubicBezTo>
                    <a:pt x="42952" y="70578"/>
                    <a:pt x="41439" y="70847"/>
                    <a:pt x="39994" y="71250"/>
                  </a:cubicBezTo>
                  <a:cubicBezTo>
                    <a:pt x="40398" y="69133"/>
                    <a:pt x="41406" y="67150"/>
                    <a:pt x="42985" y="65571"/>
                  </a:cubicBezTo>
                  <a:cubicBezTo>
                    <a:pt x="45036" y="63520"/>
                    <a:pt x="47758" y="62378"/>
                    <a:pt x="50682" y="62378"/>
                  </a:cubicBezTo>
                  <a:lnTo>
                    <a:pt x="62411" y="62378"/>
                  </a:lnTo>
                  <a:lnTo>
                    <a:pt x="62411" y="50682"/>
                  </a:lnTo>
                  <a:cubicBezTo>
                    <a:pt x="62411" y="47758"/>
                    <a:pt x="63520" y="45036"/>
                    <a:pt x="65571" y="42985"/>
                  </a:cubicBezTo>
                  <a:cubicBezTo>
                    <a:pt x="67150" y="41406"/>
                    <a:pt x="69133" y="40398"/>
                    <a:pt x="71217" y="39994"/>
                  </a:cubicBezTo>
                  <a:close/>
                  <a:moveTo>
                    <a:pt x="137157" y="39994"/>
                  </a:moveTo>
                  <a:cubicBezTo>
                    <a:pt x="139241" y="40398"/>
                    <a:pt x="141224" y="41406"/>
                    <a:pt x="142803" y="42985"/>
                  </a:cubicBezTo>
                  <a:cubicBezTo>
                    <a:pt x="144853" y="45036"/>
                    <a:pt x="145962" y="47758"/>
                    <a:pt x="145962" y="50682"/>
                  </a:cubicBezTo>
                  <a:lnTo>
                    <a:pt x="145962" y="62378"/>
                  </a:lnTo>
                  <a:lnTo>
                    <a:pt x="157692" y="62378"/>
                  </a:lnTo>
                  <a:cubicBezTo>
                    <a:pt x="160616" y="62378"/>
                    <a:pt x="163338" y="63520"/>
                    <a:pt x="165388" y="65571"/>
                  </a:cubicBezTo>
                  <a:cubicBezTo>
                    <a:pt x="166968" y="67150"/>
                    <a:pt x="167942" y="69133"/>
                    <a:pt x="168379" y="71217"/>
                  </a:cubicBezTo>
                  <a:cubicBezTo>
                    <a:pt x="166934" y="70847"/>
                    <a:pt x="165422" y="70578"/>
                    <a:pt x="163876" y="70578"/>
                  </a:cubicBezTo>
                  <a:lnTo>
                    <a:pt x="154600" y="70578"/>
                  </a:lnTo>
                  <a:cubicBezTo>
                    <a:pt x="144080" y="70578"/>
                    <a:pt x="133863" y="76392"/>
                    <a:pt x="127007" y="81367"/>
                  </a:cubicBezTo>
                  <a:cubicBezTo>
                    <a:pt x="131981" y="74510"/>
                    <a:pt x="137796" y="64293"/>
                    <a:pt x="137796" y="53774"/>
                  </a:cubicBezTo>
                  <a:lnTo>
                    <a:pt x="137796" y="44498"/>
                  </a:lnTo>
                  <a:cubicBezTo>
                    <a:pt x="137796" y="42952"/>
                    <a:pt x="137527" y="41439"/>
                    <a:pt x="137157" y="39994"/>
                  </a:cubicBezTo>
                  <a:close/>
                  <a:moveTo>
                    <a:pt x="120185" y="33609"/>
                  </a:moveTo>
                  <a:cubicBezTo>
                    <a:pt x="126201" y="33609"/>
                    <a:pt x="131074" y="38516"/>
                    <a:pt x="131074" y="44498"/>
                  </a:cubicBezTo>
                  <a:lnTo>
                    <a:pt x="131074" y="53774"/>
                  </a:lnTo>
                  <a:cubicBezTo>
                    <a:pt x="131074" y="64663"/>
                    <a:pt x="123041" y="75855"/>
                    <a:pt x="118437" y="81434"/>
                  </a:cubicBezTo>
                  <a:cubicBezTo>
                    <a:pt x="117261" y="80694"/>
                    <a:pt x="116051" y="80022"/>
                    <a:pt x="114740" y="79484"/>
                  </a:cubicBezTo>
                  <a:lnTo>
                    <a:pt x="120857" y="58076"/>
                  </a:lnTo>
                  <a:lnTo>
                    <a:pt x="114404" y="56227"/>
                  </a:lnTo>
                  <a:lnTo>
                    <a:pt x="108287" y="77636"/>
                  </a:lnTo>
                  <a:cubicBezTo>
                    <a:pt x="106943" y="77434"/>
                    <a:pt x="105565" y="77300"/>
                    <a:pt x="104187" y="77300"/>
                  </a:cubicBezTo>
                  <a:cubicBezTo>
                    <a:pt x="102809" y="77300"/>
                    <a:pt x="101431" y="77434"/>
                    <a:pt x="100087" y="77636"/>
                  </a:cubicBezTo>
                  <a:lnTo>
                    <a:pt x="93970" y="56227"/>
                  </a:lnTo>
                  <a:lnTo>
                    <a:pt x="87517" y="58076"/>
                  </a:lnTo>
                  <a:lnTo>
                    <a:pt x="93634" y="79484"/>
                  </a:lnTo>
                  <a:cubicBezTo>
                    <a:pt x="92323" y="80022"/>
                    <a:pt x="91113" y="80694"/>
                    <a:pt x="89937" y="81434"/>
                  </a:cubicBezTo>
                  <a:cubicBezTo>
                    <a:pt x="85332" y="75888"/>
                    <a:pt x="77300" y="64697"/>
                    <a:pt x="77300" y="53774"/>
                  </a:cubicBezTo>
                  <a:lnTo>
                    <a:pt x="77300" y="44498"/>
                  </a:lnTo>
                  <a:cubicBezTo>
                    <a:pt x="77300" y="38516"/>
                    <a:pt x="82173" y="33609"/>
                    <a:pt x="88189" y="33609"/>
                  </a:cubicBezTo>
                  <a:cubicBezTo>
                    <a:pt x="91113" y="33609"/>
                    <a:pt x="93835" y="34751"/>
                    <a:pt x="95919" y="36801"/>
                  </a:cubicBezTo>
                  <a:lnTo>
                    <a:pt x="104187" y="45069"/>
                  </a:lnTo>
                  <a:lnTo>
                    <a:pt x="112488" y="36801"/>
                  </a:lnTo>
                  <a:cubicBezTo>
                    <a:pt x="114538" y="34751"/>
                    <a:pt x="117261" y="33609"/>
                    <a:pt x="120185" y="33609"/>
                  </a:cubicBezTo>
                  <a:close/>
                  <a:moveTo>
                    <a:pt x="104187" y="84022"/>
                  </a:moveTo>
                  <a:cubicBezTo>
                    <a:pt x="115311" y="84022"/>
                    <a:pt x="124352" y="93062"/>
                    <a:pt x="124352" y="104187"/>
                  </a:cubicBezTo>
                  <a:cubicBezTo>
                    <a:pt x="124352" y="115311"/>
                    <a:pt x="115311" y="124352"/>
                    <a:pt x="104187" y="124352"/>
                  </a:cubicBezTo>
                  <a:cubicBezTo>
                    <a:pt x="93062" y="124352"/>
                    <a:pt x="84022" y="115311"/>
                    <a:pt x="84022" y="104187"/>
                  </a:cubicBezTo>
                  <a:cubicBezTo>
                    <a:pt x="84022" y="93062"/>
                    <a:pt x="93062" y="84022"/>
                    <a:pt x="104187" y="84022"/>
                  </a:cubicBezTo>
                  <a:close/>
                  <a:moveTo>
                    <a:pt x="163876" y="77300"/>
                  </a:moveTo>
                  <a:cubicBezTo>
                    <a:pt x="169892" y="77300"/>
                    <a:pt x="174765" y="82207"/>
                    <a:pt x="174765" y="88189"/>
                  </a:cubicBezTo>
                  <a:cubicBezTo>
                    <a:pt x="174765" y="91113"/>
                    <a:pt x="173622" y="93835"/>
                    <a:pt x="171572" y="95919"/>
                  </a:cubicBezTo>
                  <a:lnTo>
                    <a:pt x="163304" y="104187"/>
                  </a:lnTo>
                  <a:lnTo>
                    <a:pt x="171572" y="112488"/>
                  </a:lnTo>
                  <a:cubicBezTo>
                    <a:pt x="173622" y="114538"/>
                    <a:pt x="174765" y="117261"/>
                    <a:pt x="174765" y="120185"/>
                  </a:cubicBezTo>
                  <a:cubicBezTo>
                    <a:pt x="174765" y="120958"/>
                    <a:pt x="174664" y="121764"/>
                    <a:pt x="174496" y="122537"/>
                  </a:cubicBezTo>
                  <a:cubicBezTo>
                    <a:pt x="171572" y="121529"/>
                    <a:pt x="168279" y="120991"/>
                    <a:pt x="164682" y="120991"/>
                  </a:cubicBezTo>
                  <a:cubicBezTo>
                    <a:pt x="156011" y="120991"/>
                    <a:pt x="149122" y="124083"/>
                    <a:pt x="145089" y="129259"/>
                  </a:cubicBezTo>
                  <a:cubicBezTo>
                    <a:pt x="137594" y="126604"/>
                    <a:pt x="130872" y="121697"/>
                    <a:pt x="126940" y="118437"/>
                  </a:cubicBezTo>
                  <a:cubicBezTo>
                    <a:pt x="127679" y="117261"/>
                    <a:pt x="128351" y="116051"/>
                    <a:pt x="128923" y="114740"/>
                  </a:cubicBezTo>
                  <a:lnTo>
                    <a:pt x="150332" y="120857"/>
                  </a:lnTo>
                  <a:lnTo>
                    <a:pt x="152146" y="114404"/>
                  </a:lnTo>
                  <a:lnTo>
                    <a:pt x="130738" y="108287"/>
                  </a:lnTo>
                  <a:cubicBezTo>
                    <a:pt x="130939" y="106943"/>
                    <a:pt x="131074" y="105565"/>
                    <a:pt x="131074" y="104187"/>
                  </a:cubicBezTo>
                  <a:cubicBezTo>
                    <a:pt x="131074" y="102809"/>
                    <a:pt x="130939" y="101431"/>
                    <a:pt x="130738" y="100087"/>
                  </a:cubicBezTo>
                  <a:lnTo>
                    <a:pt x="152146" y="93970"/>
                  </a:lnTo>
                  <a:lnTo>
                    <a:pt x="150298" y="87517"/>
                  </a:lnTo>
                  <a:lnTo>
                    <a:pt x="128889" y="93634"/>
                  </a:lnTo>
                  <a:cubicBezTo>
                    <a:pt x="128351" y="92323"/>
                    <a:pt x="127679" y="91113"/>
                    <a:pt x="126940" y="89937"/>
                  </a:cubicBezTo>
                  <a:cubicBezTo>
                    <a:pt x="132485" y="85332"/>
                    <a:pt x="143677" y="77300"/>
                    <a:pt x="154600" y="77300"/>
                  </a:cubicBezTo>
                  <a:close/>
                  <a:moveTo>
                    <a:pt x="53774" y="77300"/>
                  </a:moveTo>
                  <a:cubicBezTo>
                    <a:pt x="64663" y="77300"/>
                    <a:pt x="75888" y="85332"/>
                    <a:pt x="81434" y="89937"/>
                  </a:cubicBezTo>
                  <a:cubicBezTo>
                    <a:pt x="80694" y="91113"/>
                    <a:pt x="80022" y="92357"/>
                    <a:pt x="79451" y="93634"/>
                  </a:cubicBezTo>
                  <a:lnTo>
                    <a:pt x="58042" y="87517"/>
                  </a:lnTo>
                  <a:lnTo>
                    <a:pt x="56227" y="93970"/>
                  </a:lnTo>
                  <a:lnTo>
                    <a:pt x="77636" y="100087"/>
                  </a:lnTo>
                  <a:cubicBezTo>
                    <a:pt x="77434" y="101431"/>
                    <a:pt x="77300" y="102809"/>
                    <a:pt x="77300" y="104187"/>
                  </a:cubicBezTo>
                  <a:cubicBezTo>
                    <a:pt x="77300" y="105565"/>
                    <a:pt x="77434" y="106943"/>
                    <a:pt x="77636" y="108287"/>
                  </a:cubicBezTo>
                  <a:lnTo>
                    <a:pt x="56227" y="114404"/>
                  </a:lnTo>
                  <a:lnTo>
                    <a:pt x="58076" y="120857"/>
                  </a:lnTo>
                  <a:lnTo>
                    <a:pt x="79484" y="114740"/>
                  </a:lnTo>
                  <a:cubicBezTo>
                    <a:pt x="80022" y="116051"/>
                    <a:pt x="80694" y="117261"/>
                    <a:pt x="81434" y="118437"/>
                  </a:cubicBezTo>
                  <a:cubicBezTo>
                    <a:pt x="75888" y="123041"/>
                    <a:pt x="64697" y="131074"/>
                    <a:pt x="53774" y="131074"/>
                  </a:cubicBezTo>
                  <a:lnTo>
                    <a:pt x="44498" y="131074"/>
                  </a:lnTo>
                  <a:cubicBezTo>
                    <a:pt x="38482" y="131074"/>
                    <a:pt x="33609" y="126201"/>
                    <a:pt x="33609" y="120185"/>
                  </a:cubicBezTo>
                  <a:cubicBezTo>
                    <a:pt x="33609" y="117261"/>
                    <a:pt x="34751" y="114538"/>
                    <a:pt x="36801" y="112488"/>
                  </a:cubicBezTo>
                  <a:lnTo>
                    <a:pt x="45069" y="104187"/>
                  </a:lnTo>
                  <a:lnTo>
                    <a:pt x="36801" y="95919"/>
                  </a:lnTo>
                  <a:cubicBezTo>
                    <a:pt x="34751" y="93835"/>
                    <a:pt x="33609" y="91113"/>
                    <a:pt x="33609" y="88189"/>
                  </a:cubicBezTo>
                  <a:cubicBezTo>
                    <a:pt x="33609" y="82207"/>
                    <a:pt x="38482" y="77300"/>
                    <a:pt x="44498" y="77300"/>
                  </a:cubicBezTo>
                  <a:close/>
                  <a:moveTo>
                    <a:pt x="127007" y="127007"/>
                  </a:moveTo>
                  <a:lnTo>
                    <a:pt x="127007" y="127007"/>
                  </a:lnTo>
                  <a:cubicBezTo>
                    <a:pt x="131040" y="129931"/>
                    <a:pt x="136250" y="133158"/>
                    <a:pt x="141997" y="135308"/>
                  </a:cubicBezTo>
                  <a:cubicBezTo>
                    <a:pt x="141459" y="137123"/>
                    <a:pt x="141156" y="139073"/>
                    <a:pt x="141156" y="141156"/>
                  </a:cubicBezTo>
                  <a:cubicBezTo>
                    <a:pt x="139073" y="141156"/>
                    <a:pt x="137123" y="141459"/>
                    <a:pt x="135308" y="141997"/>
                  </a:cubicBezTo>
                  <a:cubicBezTo>
                    <a:pt x="133158" y="136250"/>
                    <a:pt x="129931" y="131040"/>
                    <a:pt x="127007" y="127007"/>
                  </a:cubicBezTo>
                  <a:close/>
                  <a:moveTo>
                    <a:pt x="164682" y="127713"/>
                  </a:moveTo>
                  <a:cubicBezTo>
                    <a:pt x="172816" y="127713"/>
                    <a:pt x="181487" y="131242"/>
                    <a:pt x="181487" y="141156"/>
                  </a:cubicBezTo>
                  <a:cubicBezTo>
                    <a:pt x="181487" y="141459"/>
                    <a:pt x="181420" y="141795"/>
                    <a:pt x="181420" y="142097"/>
                  </a:cubicBezTo>
                  <a:cubicBezTo>
                    <a:pt x="175672" y="143643"/>
                    <a:pt x="170295" y="146971"/>
                    <a:pt x="166531" y="151441"/>
                  </a:cubicBezTo>
                  <a:cubicBezTo>
                    <a:pt x="165926" y="151340"/>
                    <a:pt x="165321" y="151239"/>
                    <a:pt x="164682" y="151239"/>
                  </a:cubicBezTo>
                  <a:cubicBezTo>
                    <a:pt x="160448" y="151239"/>
                    <a:pt x="156717" y="153256"/>
                    <a:pt x="154264" y="156314"/>
                  </a:cubicBezTo>
                  <a:cubicBezTo>
                    <a:pt x="150399" y="152314"/>
                    <a:pt x="147878" y="146500"/>
                    <a:pt x="147878" y="141156"/>
                  </a:cubicBezTo>
                  <a:cubicBezTo>
                    <a:pt x="147878" y="131242"/>
                    <a:pt x="156549" y="127713"/>
                    <a:pt x="164682" y="127713"/>
                  </a:cubicBezTo>
                  <a:close/>
                  <a:moveTo>
                    <a:pt x="81367" y="127007"/>
                  </a:moveTo>
                  <a:cubicBezTo>
                    <a:pt x="76392" y="133863"/>
                    <a:pt x="70578" y="144080"/>
                    <a:pt x="70578" y="154600"/>
                  </a:cubicBezTo>
                  <a:lnTo>
                    <a:pt x="70578" y="163876"/>
                  </a:lnTo>
                  <a:cubicBezTo>
                    <a:pt x="70578" y="165422"/>
                    <a:pt x="70847" y="166934"/>
                    <a:pt x="71250" y="168379"/>
                  </a:cubicBezTo>
                  <a:cubicBezTo>
                    <a:pt x="69133" y="167976"/>
                    <a:pt x="67150" y="166968"/>
                    <a:pt x="65604" y="165388"/>
                  </a:cubicBezTo>
                  <a:cubicBezTo>
                    <a:pt x="63520" y="163338"/>
                    <a:pt x="62411" y="160616"/>
                    <a:pt x="62411" y="157692"/>
                  </a:cubicBezTo>
                  <a:lnTo>
                    <a:pt x="62411" y="145996"/>
                  </a:lnTo>
                  <a:lnTo>
                    <a:pt x="50682" y="145996"/>
                  </a:lnTo>
                  <a:cubicBezTo>
                    <a:pt x="47758" y="145996"/>
                    <a:pt x="45036" y="144853"/>
                    <a:pt x="42985" y="142803"/>
                  </a:cubicBezTo>
                  <a:cubicBezTo>
                    <a:pt x="41406" y="141224"/>
                    <a:pt x="40398" y="139241"/>
                    <a:pt x="39994" y="137157"/>
                  </a:cubicBezTo>
                  <a:lnTo>
                    <a:pt x="39994" y="137157"/>
                  </a:lnTo>
                  <a:cubicBezTo>
                    <a:pt x="41439" y="137527"/>
                    <a:pt x="42952" y="137796"/>
                    <a:pt x="44498" y="137796"/>
                  </a:cubicBezTo>
                  <a:lnTo>
                    <a:pt x="53774" y="137796"/>
                  </a:lnTo>
                  <a:cubicBezTo>
                    <a:pt x="64293" y="137796"/>
                    <a:pt x="74510" y="131981"/>
                    <a:pt x="81367" y="127007"/>
                  </a:cubicBezTo>
                  <a:close/>
                  <a:moveTo>
                    <a:pt x="164682" y="157961"/>
                  </a:moveTo>
                  <a:cubicBezTo>
                    <a:pt x="168379" y="157961"/>
                    <a:pt x="171404" y="160985"/>
                    <a:pt x="171404" y="164682"/>
                  </a:cubicBezTo>
                  <a:cubicBezTo>
                    <a:pt x="171404" y="168379"/>
                    <a:pt x="168379" y="171404"/>
                    <a:pt x="164682" y="171404"/>
                  </a:cubicBezTo>
                  <a:cubicBezTo>
                    <a:pt x="160985" y="171404"/>
                    <a:pt x="157961" y="168379"/>
                    <a:pt x="157961" y="164682"/>
                  </a:cubicBezTo>
                  <a:cubicBezTo>
                    <a:pt x="157961" y="160985"/>
                    <a:pt x="160985" y="157961"/>
                    <a:pt x="164682" y="157961"/>
                  </a:cubicBezTo>
                  <a:close/>
                  <a:moveTo>
                    <a:pt x="118437" y="126940"/>
                  </a:moveTo>
                  <a:cubicBezTo>
                    <a:pt x="121697" y="130872"/>
                    <a:pt x="126604" y="137594"/>
                    <a:pt x="129259" y="145055"/>
                  </a:cubicBezTo>
                  <a:cubicBezTo>
                    <a:pt x="124083" y="149122"/>
                    <a:pt x="120991" y="156011"/>
                    <a:pt x="120991" y="164682"/>
                  </a:cubicBezTo>
                  <a:cubicBezTo>
                    <a:pt x="120991" y="168279"/>
                    <a:pt x="121529" y="171572"/>
                    <a:pt x="122504" y="174496"/>
                  </a:cubicBezTo>
                  <a:cubicBezTo>
                    <a:pt x="121773" y="174642"/>
                    <a:pt x="121026" y="174715"/>
                    <a:pt x="120278" y="174715"/>
                  </a:cubicBezTo>
                  <a:cubicBezTo>
                    <a:pt x="117416" y="174715"/>
                    <a:pt x="114540" y="173651"/>
                    <a:pt x="112488" y="171572"/>
                  </a:cubicBezTo>
                  <a:lnTo>
                    <a:pt x="104187" y="163304"/>
                  </a:lnTo>
                  <a:lnTo>
                    <a:pt x="95919" y="171572"/>
                  </a:lnTo>
                  <a:cubicBezTo>
                    <a:pt x="93835" y="173622"/>
                    <a:pt x="91113" y="174765"/>
                    <a:pt x="88189" y="174765"/>
                  </a:cubicBezTo>
                  <a:cubicBezTo>
                    <a:pt x="82173" y="174765"/>
                    <a:pt x="77300" y="169892"/>
                    <a:pt x="77300" y="163876"/>
                  </a:cubicBezTo>
                  <a:lnTo>
                    <a:pt x="77300" y="154600"/>
                  </a:lnTo>
                  <a:cubicBezTo>
                    <a:pt x="77300" y="143711"/>
                    <a:pt x="85332" y="132485"/>
                    <a:pt x="89937" y="126940"/>
                  </a:cubicBezTo>
                  <a:cubicBezTo>
                    <a:pt x="91113" y="127679"/>
                    <a:pt x="92357" y="128351"/>
                    <a:pt x="93634" y="128889"/>
                  </a:cubicBezTo>
                  <a:lnTo>
                    <a:pt x="87517" y="150298"/>
                  </a:lnTo>
                  <a:lnTo>
                    <a:pt x="93970" y="152146"/>
                  </a:lnTo>
                  <a:lnTo>
                    <a:pt x="100120" y="130738"/>
                  </a:lnTo>
                  <a:cubicBezTo>
                    <a:pt x="101431" y="130939"/>
                    <a:pt x="102809" y="131074"/>
                    <a:pt x="104187" y="131074"/>
                  </a:cubicBezTo>
                  <a:cubicBezTo>
                    <a:pt x="105565" y="131074"/>
                    <a:pt x="106943" y="130939"/>
                    <a:pt x="108287" y="130738"/>
                  </a:cubicBezTo>
                  <a:lnTo>
                    <a:pt x="114404" y="152146"/>
                  </a:lnTo>
                  <a:lnTo>
                    <a:pt x="120857" y="150298"/>
                  </a:lnTo>
                  <a:lnTo>
                    <a:pt x="114740" y="128889"/>
                  </a:lnTo>
                  <a:cubicBezTo>
                    <a:pt x="116051" y="128351"/>
                    <a:pt x="117261" y="127679"/>
                    <a:pt x="118437" y="126940"/>
                  </a:cubicBezTo>
                  <a:close/>
                  <a:moveTo>
                    <a:pt x="141156" y="147878"/>
                  </a:moveTo>
                  <a:cubicBezTo>
                    <a:pt x="141459" y="147878"/>
                    <a:pt x="141795" y="147945"/>
                    <a:pt x="142097" y="147945"/>
                  </a:cubicBezTo>
                  <a:cubicBezTo>
                    <a:pt x="143643" y="153692"/>
                    <a:pt x="146971" y="159070"/>
                    <a:pt x="151441" y="162834"/>
                  </a:cubicBezTo>
                  <a:cubicBezTo>
                    <a:pt x="151340" y="163439"/>
                    <a:pt x="151239" y="164044"/>
                    <a:pt x="151239" y="164682"/>
                  </a:cubicBezTo>
                  <a:cubicBezTo>
                    <a:pt x="151239" y="168917"/>
                    <a:pt x="153256" y="172648"/>
                    <a:pt x="156314" y="175101"/>
                  </a:cubicBezTo>
                  <a:cubicBezTo>
                    <a:pt x="152314" y="178966"/>
                    <a:pt x="146500" y="181487"/>
                    <a:pt x="141156" y="181487"/>
                  </a:cubicBezTo>
                  <a:cubicBezTo>
                    <a:pt x="131242" y="181487"/>
                    <a:pt x="127713" y="172816"/>
                    <a:pt x="127713" y="164682"/>
                  </a:cubicBezTo>
                  <a:cubicBezTo>
                    <a:pt x="127713" y="156549"/>
                    <a:pt x="131242" y="147878"/>
                    <a:pt x="141156" y="147878"/>
                  </a:cubicBezTo>
                  <a:close/>
                  <a:moveTo>
                    <a:pt x="188209" y="147878"/>
                  </a:moveTo>
                  <a:cubicBezTo>
                    <a:pt x="198123" y="147878"/>
                    <a:pt x="201652" y="156549"/>
                    <a:pt x="201652" y="164682"/>
                  </a:cubicBezTo>
                  <a:cubicBezTo>
                    <a:pt x="201652" y="172816"/>
                    <a:pt x="198123" y="181487"/>
                    <a:pt x="188209" y="181487"/>
                  </a:cubicBezTo>
                  <a:cubicBezTo>
                    <a:pt x="187906" y="181487"/>
                    <a:pt x="187570" y="181420"/>
                    <a:pt x="187267" y="181420"/>
                  </a:cubicBezTo>
                  <a:cubicBezTo>
                    <a:pt x="185721" y="175706"/>
                    <a:pt x="182361" y="170295"/>
                    <a:pt x="177924" y="166531"/>
                  </a:cubicBezTo>
                  <a:cubicBezTo>
                    <a:pt x="178025" y="165926"/>
                    <a:pt x="178126" y="165321"/>
                    <a:pt x="178126" y="164682"/>
                  </a:cubicBezTo>
                  <a:cubicBezTo>
                    <a:pt x="178126" y="160448"/>
                    <a:pt x="176143" y="156717"/>
                    <a:pt x="173051" y="154264"/>
                  </a:cubicBezTo>
                  <a:cubicBezTo>
                    <a:pt x="177050" y="150399"/>
                    <a:pt x="182865" y="147878"/>
                    <a:pt x="188209" y="147878"/>
                  </a:cubicBezTo>
                  <a:close/>
                  <a:moveTo>
                    <a:pt x="33373" y="138098"/>
                  </a:moveTo>
                  <a:cubicBezTo>
                    <a:pt x="33978" y="141627"/>
                    <a:pt x="35625" y="144921"/>
                    <a:pt x="38213" y="147542"/>
                  </a:cubicBezTo>
                  <a:cubicBezTo>
                    <a:pt x="41540" y="150869"/>
                    <a:pt x="45977" y="152684"/>
                    <a:pt x="50682" y="152684"/>
                  </a:cubicBezTo>
                  <a:lnTo>
                    <a:pt x="50917" y="152684"/>
                  </a:lnTo>
                  <a:lnTo>
                    <a:pt x="27862" y="175740"/>
                  </a:lnTo>
                  <a:lnTo>
                    <a:pt x="32634" y="180512"/>
                  </a:lnTo>
                  <a:lnTo>
                    <a:pt x="55656" y="157457"/>
                  </a:lnTo>
                  <a:lnTo>
                    <a:pt x="55656" y="157692"/>
                  </a:lnTo>
                  <a:cubicBezTo>
                    <a:pt x="55656" y="162397"/>
                    <a:pt x="57504" y="166833"/>
                    <a:pt x="60832" y="170161"/>
                  </a:cubicBezTo>
                  <a:cubicBezTo>
                    <a:pt x="63453" y="172749"/>
                    <a:pt x="66747" y="174395"/>
                    <a:pt x="70276" y="175000"/>
                  </a:cubicBezTo>
                  <a:cubicBezTo>
                    <a:pt x="53068" y="191233"/>
                    <a:pt x="30416" y="200745"/>
                    <a:pt x="6789" y="201585"/>
                  </a:cubicBezTo>
                  <a:cubicBezTo>
                    <a:pt x="7629" y="177958"/>
                    <a:pt x="17140" y="155272"/>
                    <a:pt x="33373" y="138098"/>
                  </a:cubicBezTo>
                  <a:close/>
                  <a:moveTo>
                    <a:pt x="175101" y="173051"/>
                  </a:moveTo>
                  <a:cubicBezTo>
                    <a:pt x="178966" y="177084"/>
                    <a:pt x="181487" y="182898"/>
                    <a:pt x="181487" y="188209"/>
                  </a:cubicBezTo>
                  <a:cubicBezTo>
                    <a:pt x="181487" y="198123"/>
                    <a:pt x="172816" y="201652"/>
                    <a:pt x="164682" y="201652"/>
                  </a:cubicBezTo>
                  <a:cubicBezTo>
                    <a:pt x="156549" y="201652"/>
                    <a:pt x="147878" y="198123"/>
                    <a:pt x="147878" y="188209"/>
                  </a:cubicBezTo>
                  <a:cubicBezTo>
                    <a:pt x="147878" y="187906"/>
                    <a:pt x="147945" y="187570"/>
                    <a:pt x="147945" y="187267"/>
                  </a:cubicBezTo>
                  <a:cubicBezTo>
                    <a:pt x="153692" y="185721"/>
                    <a:pt x="159070" y="182394"/>
                    <a:pt x="162834" y="177924"/>
                  </a:cubicBezTo>
                  <a:cubicBezTo>
                    <a:pt x="163439" y="178025"/>
                    <a:pt x="164044" y="178126"/>
                    <a:pt x="164682" y="178126"/>
                  </a:cubicBezTo>
                  <a:cubicBezTo>
                    <a:pt x="168917" y="178126"/>
                    <a:pt x="172648" y="176109"/>
                    <a:pt x="175101" y="173051"/>
                  </a:cubicBezTo>
                  <a:close/>
                  <a:moveTo>
                    <a:pt x="205013" y="0"/>
                  </a:moveTo>
                  <a:cubicBezTo>
                    <a:pt x="177319" y="0"/>
                    <a:pt x="150600" y="11192"/>
                    <a:pt x="131107" y="30786"/>
                  </a:cubicBezTo>
                  <a:cubicBezTo>
                    <a:pt x="128083" y="28399"/>
                    <a:pt x="124318" y="26887"/>
                    <a:pt x="120185" y="26887"/>
                  </a:cubicBezTo>
                  <a:cubicBezTo>
                    <a:pt x="115479" y="26887"/>
                    <a:pt x="111043" y="28735"/>
                    <a:pt x="107716" y="32063"/>
                  </a:cubicBezTo>
                  <a:lnTo>
                    <a:pt x="104187" y="35592"/>
                  </a:lnTo>
                  <a:lnTo>
                    <a:pt x="100658" y="32063"/>
                  </a:lnTo>
                  <a:cubicBezTo>
                    <a:pt x="97331" y="28735"/>
                    <a:pt x="92894" y="26887"/>
                    <a:pt x="88189" y="26887"/>
                  </a:cubicBezTo>
                  <a:cubicBezTo>
                    <a:pt x="82812" y="26887"/>
                    <a:pt x="78073" y="29374"/>
                    <a:pt x="74813" y="33172"/>
                  </a:cubicBezTo>
                  <a:cubicBezTo>
                    <a:pt x="74306" y="33128"/>
                    <a:pt x="73799" y="33107"/>
                    <a:pt x="73294" y="33107"/>
                  </a:cubicBezTo>
                  <a:cubicBezTo>
                    <a:pt x="68699" y="33107"/>
                    <a:pt x="64192" y="34883"/>
                    <a:pt x="60832" y="38213"/>
                  </a:cubicBezTo>
                  <a:cubicBezTo>
                    <a:pt x="57504" y="41540"/>
                    <a:pt x="55690" y="45977"/>
                    <a:pt x="55690" y="50682"/>
                  </a:cubicBezTo>
                  <a:lnTo>
                    <a:pt x="55690" y="55656"/>
                  </a:lnTo>
                  <a:lnTo>
                    <a:pt x="50682" y="55656"/>
                  </a:lnTo>
                  <a:cubicBezTo>
                    <a:pt x="45977" y="55656"/>
                    <a:pt x="41540" y="57504"/>
                    <a:pt x="38213" y="60832"/>
                  </a:cubicBezTo>
                  <a:cubicBezTo>
                    <a:pt x="34516" y="64562"/>
                    <a:pt x="32735" y="69704"/>
                    <a:pt x="33172" y="74813"/>
                  </a:cubicBezTo>
                  <a:cubicBezTo>
                    <a:pt x="29374" y="78073"/>
                    <a:pt x="26887" y="82812"/>
                    <a:pt x="26887" y="88189"/>
                  </a:cubicBezTo>
                  <a:cubicBezTo>
                    <a:pt x="26887" y="92894"/>
                    <a:pt x="28735" y="97331"/>
                    <a:pt x="32063" y="100658"/>
                  </a:cubicBezTo>
                  <a:lnTo>
                    <a:pt x="35592" y="104187"/>
                  </a:lnTo>
                  <a:lnTo>
                    <a:pt x="32063" y="107716"/>
                  </a:lnTo>
                  <a:cubicBezTo>
                    <a:pt x="28735" y="111043"/>
                    <a:pt x="26887" y="115479"/>
                    <a:pt x="26887" y="120185"/>
                  </a:cubicBezTo>
                  <a:cubicBezTo>
                    <a:pt x="26887" y="124318"/>
                    <a:pt x="28399" y="128083"/>
                    <a:pt x="30786" y="131107"/>
                  </a:cubicBezTo>
                  <a:cubicBezTo>
                    <a:pt x="11192" y="150600"/>
                    <a:pt x="0" y="177319"/>
                    <a:pt x="0" y="205013"/>
                  </a:cubicBezTo>
                  <a:lnTo>
                    <a:pt x="0" y="208374"/>
                  </a:lnTo>
                  <a:lnTo>
                    <a:pt x="3361" y="208374"/>
                  </a:lnTo>
                  <a:cubicBezTo>
                    <a:pt x="31054" y="208374"/>
                    <a:pt x="57773" y="197182"/>
                    <a:pt x="77266" y="177588"/>
                  </a:cubicBezTo>
                  <a:cubicBezTo>
                    <a:pt x="80291" y="179974"/>
                    <a:pt x="84055" y="181487"/>
                    <a:pt x="88189" y="181487"/>
                  </a:cubicBezTo>
                  <a:cubicBezTo>
                    <a:pt x="92894" y="181487"/>
                    <a:pt x="97331" y="179672"/>
                    <a:pt x="100658" y="176345"/>
                  </a:cubicBezTo>
                  <a:lnTo>
                    <a:pt x="104187" y="172782"/>
                  </a:lnTo>
                  <a:lnTo>
                    <a:pt x="107716" y="176345"/>
                  </a:lnTo>
                  <a:cubicBezTo>
                    <a:pt x="111043" y="179672"/>
                    <a:pt x="115479" y="181487"/>
                    <a:pt x="120185" y="181487"/>
                  </a:cubicBezTo>
                  <a:cubicBezTo>
                    <a:pt x="122067" y="181487"/>
                    <a:pt x="123915" y="181151"/>
                    <a:pt x="125663" y="180579"/>
                  </a:cubicBezTo>
                  <a:cubicBezTo>
                    <a:pt x="129225" y="185385"/>
                    <a:pt x="134603" y="188209"/>
                    <a:pt x="141156" y="188209"/>
                  </a:cubicBezTo>
                  <a:cubicBezTo>
                    <a:pt x="141156" y="200274"/>
                    <a:pt x="150600" y="208374"/>
                    <a:pt x="164682" y="208374"/>
                  </a:cubicBezTo>
                  <a:cubicBezTo>
                    <a:pt x="178764" y="208374"/>
                    <a:pt x="188209" y="200274"/>
                    <a:pt x="188209" y="188209"/>
                  </a:cubicBezTo>
                  <a:cubicBezTo>
                    <a:pt x="200274" y="188209"/>
                    <a:pt x="208374" y="178764"/>
                    <a:pt x="208374" y="164682"/>
                  </a:cubicBezTo>
                  <a:cubicBezTo>
                    <a:pt x="208374" y="150600"/>
                    <a:pt x="200274" y="141156"/>
                    <a:pt x="188209" y="141156"/>
                  </a:cubicBezTo>
                  <a:cubicBezTo>
                    <a:pt x="188209" y="134603"/>
                    <a:pt x="185385" y="129225"/>
                    <a:pt x="180579" y="125663"/>
                  </a:cubicBezTo>
                  <a:cubicBezTo>
                    <a:pt x="181151" y="123915"/>
                    <a:pt x="181487" y="122067"/>
                    <a:pt x="181487" y="120185"/>
                  </a:cubicBezTo>
                  <a:cubicBezTo>
                    <a:pt x="181487" y="115479"/>
                    <a:pt x="179672" y="111043"/>
                    <a:pt x="176345" y="107716"/>
                  </a:cubicBezTo>
                  <a:lnTo>
                    <a:pt x="172782" y="104187"/>
                  </a:lnTo>
                  <a:lnTo>
                    <a:pt x="176345" y="100658"/>
                  </a:lnTo>
                  <a:cubicBezTo>
                    <a:pt x="179672" y="97331"/>
                    <a:pt x="181487" y="92894"/>
                    <a:pt x="181487" y="88189"/>
                  </a:cubicBezTo>
                  <a:cubicBezTo>
                    <a:pt x="181487" y="84055"/>
                    <a:pt x="179974" y="80291"/>
                    <a:pt x="177588" y="77266"/>
                  </a:cubicBezTo>
                  <a:cubicBezTo>
                    <a:pt x="197182" y="57773"/>
                    <a:pt x="208374" y="31054"/>
                    <a:pt x="208374" y="3361"/>
                  </a:cubicBezTo>
                  <a:lnTo>
                    <a:pt x="208374"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a:off x="5699225" y="683425"/>
              <a:ext cx="256275" cy="255450"/>
            </a:xfrm>
            <a:custGeom>
              <a:avLst/>
              <a:gdLst/>
              <a:ahLst/>
              <a:cxnLst/>
              <a:rect l="l" t="t" r="r" b="b"/>
              <a:pathLst>
                <a:path w="10251" h="10218" extrusionOk="0">
                  <a:moveTo>
                    <a:pt x="5478" y="1"/>
                  </a:moveTo>
                  <a:lnTo>
                    <a:pt x="0" y="5479"/>
                  </a:lnTo>
                  <a:lnTo>
                    <a:pt x="4773" y="10218"/>
                  </a:lnTo>
                  <a:lnTo>
                    <a:pt x="10251" y="4739"/>
                  </a:lnTo>
                  <a:lnTo>
                    <a:pt x="5478"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p:nvPr/>
          </p:nvSpPr>
          <p:spPr>
            <a:xfrm>
              <a:off x="1635925" y="4747550"/>
              <a:ext cx="255450" cy="255450"/>
            </a:xfrm>
            <a:custGeom>
              <a:avLst/>
              <a:gdLst/>
              <a:ahLst/>
              <a:cxnLst/>
              <a:rect l="l" t="t" r="r" b="b"/>
              <a:pathLst>
                <a:path w="10218" h="10218" extrusionOk="0">
                  <a:moveTo>
                    <a:pt x="5479" y="1"/>
                  </a:moveTo>
                  <a:lnTo>
                    <a:pt x="1" y="5479"/>
                  </a:lnTo>
                  <a:lnTo>
                    <a:pt x="4739" y="10218"/>
                  </a:lnTo>
                  <a:lnTo>
                    <a:pt x="10218" y="4740"/>
                  </a:lnTo>
                  <a:lnTo>
                    <a:pt x="5479"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3459200" y="2506700"/>
              <a:ext cx="672200" cy="672200"/>
            </a:xfrm>
            <a:custGeom>
              <a:avLst/>
              <a:gdLst/>
              <a:ahLst/>
              <a:cxnLst/>
              <a:rect l="l" t="t" r="r" b="b"/>
              <a:pathLst>
                <a:path w="26888" h="26888" extrusionOk="0">
                  <a:moveTo>
                    <a:pt x="13444" y="0"/>
                  </a:moveTo>
                  <a:cubicBezTo>
                    <a:pt x="6016" y="0"/>
                    <a:pt x="0" y="6016"/>
                    <a:pt x="0" y="13444"/>
                  </a:cubicBezTo>
                  <a:cubicBezTo>
                    <a:pt x="0" y="20871"/>
                    <a:pt x="6016" y="26887"/>
                    <a:pt x="13444" y="26887"/>
                  </a:cubicBezTo>
                  <a:cubicBezTo>
                    <a:pt x="20871" y="26887"/>
                    <a:pt x="26887" y="20871"/>
                    <a:pt x="26887" y="13444"/>
                  </a:cubicBezTo>
                  <a:cubicBezTo>
                    <a:pt x="26887" y="6016"/>
                    <a:pt x="20871" y="0"/>
                    <a:pt x="13444" y="0"/>
                  </a:cubicBezTo>
                  <a:close/>
                </a:path>
              </a:pathLst>
            </a:custGeom>
            <a:solidFill>
              <a:srgbClr val="BBD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20"/>
          <p:cNvSpPr txBox="1"/>
          <p:nvPr/>
        </p:nvSpPr>
        <p:spPr>
          <a:xfrm>
            <a:off x="231550" y="124050"/>
            <a:ext cx="3613800" cy="595500"/>
          </a:xfrm>
          <a:prstGeom prst="rect">
            <a:avLst/>
          </a:prstGeom>
          <a:solidFill>
            <a:srgbClr val="FCF1E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latin typeface="Graduate"/>
                <a:ea typeface="Graduate"/>
                <a:cs typeface="Graduate"/>
                <a:sym typeface="Graduate"/>
              </a:rPr>
              <a:t>Your takeaways</a:t>
            </a:r>
            <a:endParaRPr sz="2400">
              <a:latin typeface="Graduate"/>
              <a:ea typeface="Graduate"/>
              <a:cs typeface="Graduate"/>
              <a:sym typeface="Graduate"/>
            </a:endParaRPr>
          </a:p>
        </p:txBody>
      </p:sp>
      <p:pic>
        <p:nvPicPr>
          <p:cNvPr id="220" name="Google Shape;220;p20"/>
          <p:cNvPicPr preferRelativeResize="0"/>
          <p:nvPr/>
        </p:nvPicPr>
        <p:blipFill>
          <a:blip r:embed="rId4">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929870C7-033D-E94B-8B3A-6F67BB228138}"/>
              </a:ext>
            </a:extLst>
          </p:cNvPr>
          <p:cNvSpPr>
            <a:spLocks noGrp="1"/>
          </p:cNvSpPr>
          <p:nvPr>
            <p:ph type="ctrTitle"/>
          </p:nvPr>
        </p:nvSpPr>
        <p:spPr/>
        <p:txBody>
          <a:bodyPr/>
          <a:lstStyle/>
          <a:p>
            <a:endParaRPr lang="en-GB"/>
          </a:p>
        </p:txBody>
      </p:sp>
      <p:sp>
        <p:nvSpPr>
          <p:cNvPr id="68" name="Google Shape;151;p19">
            <a:extLst>
              <a:ext uri="{FF2B5EF4-FFF2-40B4-BE49-F238E27FC236}">
                <a16:creationId xmlns:a16="http://schemas.microsoft.com/office/drawing/2014/main" id="{2796BE77-4BF3-294C-A80F-4417D170F025}"/>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9"/>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20</a:t>
            </a:fld>
            <a:endParaRPr/>
          </a:p>
        </p:txBody>
      </p:sp>
      <p:sp>
        <p:nvSpPr>
          <p:cNvPr id="425" name="Google Shape;425;p39"/>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26" name="Google Shape;426;p39"/>
          <p:cNvSpPr txBox="1">
            <a:spLocks noGrp="1"/>
          </p:cNvSpPr>
          <p:nvPr>
            <p:ph type="ctrTitle" idx="2"/>
          </p:nvPr>
        </p:nvSpPr>
        <p:spPr>
          <a:xfrm flipH="1">
            <a:off x="6397200" y="2088150"/>
            <a:ext cx="2746800" cy="96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Unstable or underutilized data dependencies</a:t>
            </a:r>
            <a:endParaRPr/>
          </a:p>
        </p:txBody>
      </p:sp>
      <p:pic>
        <p:nvPicPr>
          <p:cNvPr id="427" name="Google Shape;427;p39"/>
          <p:cNvPicPr preferRelativeResize="0"/>
          <p:nvPr/>
        </p:nvPicPr>
        <p:blipFill>
          <a:blip r:embed="rId3">
            <a:alphaModFix/>
          </a:blip>
          <a:stretch>
            <a:fillRect/>
          </a:stretch>
        </p:blipFill>
        <p:spPr>
          <a:xfrm>
            <a:off x="126400" y="317800"/>
            <a:ext cx="5917950" cy="3950232"/>
          </a:xfrm>
          <a:prstGeom prst="rect">
            <a:avLst/>
          </a:prstGeom>
          <a:noFill/>
          <a:ln>
            <a:noFill/>
          </a:ln>
        </p:spPr>
      </p:pic>
      <p:pic>
        <p:nvPicPr>
          <p:cNvPr id="429" name="Google Shape;429;p39"/>
          <p:cNvPicPr preferRelativeResize="0"/>
          <p:nvPr/>
        </p:nvPicPr>
        <p:blipFill>
          <a:blip r:embed="rId4">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BCE5531B-1BB8-7F4C-B941-226E2502A3DC}"/>
              </a:ext>
            </a:extLst>
          </p:cNvPr>
          <p:cNvSpPr>
            <a:spLocks noGrp="1"/>
          </p:cNvSpPr>
          <p:nvPr>
            <p:ph type="ctrTitle"/>
          </p:nvPr>
        </p:nvSpPr>
        <p:spPr/>
        <p:txBody>
          <a:bodyPr/>
          <a:lstStyle/>
          <a:p>
            <a:endParaRPr lang="en-GB"/>
          </a:p>
        </p:txBody>
      </p:sp>
      <p:sp>
        <p:nvSpPr>
          <p:cNvPr id="9" name="Google Shape;151;p19">
            <a:extLst>
              <a:ext uri="{FF2B5EF4-FFF2-40B4-BE49-F238E27FC236}">
                <a16:creationId xmlns:a16="http://schemas.microsoft.com/office/drawing/2014/main" id="{07EF2141-1041-6641-BF4F-A209F82E8F28}"/>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0"/>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21</a:t>
            </a:fld>
            <a:endParaRPr/>
          </a:p>
        </p:txBody>
      </p:sp>
      <p:sp>
        <p:nvSpPr>
          <p:cNvPr id="435" name="Google Shape;435;p40"/>
          <p:cNvSpPr txBox="1">
            <a:spLocks noGrp="1"/>
          </p:cNvSpPr>
          <p:nvPr>
            <p:ph type="ctrTitle" idx="2"/>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36" name="Google Shape;436;p40"/>
          <p:cNvSpPr txBox="1">
            <a:spLocks noGrp="1"/>
          </p:cNvSpPr>
          <p:nvPr>
            <p:ph type="ctrTitle"/>
          </p:nvPr>
        </p:nvSpPr>
        <p:spPr>
          <a:xfrm>
            <a:off x="546850" y="1163950"/>
            <a:ext cx="2073300" cy="96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Pipeline jungles</a:t>
            </a:r>
            <a:endParaRPr/>
          </a:p>
        </p:txBody>
      </p:sp>
      <p:pic>
        <p:nvPicPr>
          <p:cNvPr id="437" name="Google Shape;437;p40"/>
          <p:cNvPicPr preferRelativeResize="0"/>
          <p:nvPr/>
        </p:nvPicPr>
        <p:blipFill>
          <a:blip r:embed="rId3">
            <a:alphaModFix/>
          </a:blip>
          <a:stretch>
            <a:fillRect/>
          </a:stretch>
        </p:blipFill>
        <p:spPr>
          <a:xfrm>
            <a:off x="3091500" y="276450"/>
            <a:ext cx="5917800" cy="3942734"/>
          </a:xfrm>
          <a:prstGeom prst="rect">
            <a:avLst/>
          </a:prstGeom>
          <a:noFill/>
          <a:ln>
            <a:noFill/>
          </a:ln>
        </p:spPr>
      </p:pic>
      <p:pic>
        <p:nvPicPr>
          <p:cNvPr id="439" name="Google Shape;439;p40"/>
          <p:cNvPicPr preferRelativeResize="0"/>
          <p:nvPr/>
        </p:nvPicPr>
        <p:blipFill>
          <a:blip r:embed="rId4">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7C10FF26-0012-064D-94CE-1D8D0DE6B110}"/>
              </a:ext>
            </a:extLst>
          </p:cNvPr>
          <p:cNvSpPr>
            <a:spLocks noGrp="1"/>
          </p:cNvSpPr>
          <p:nvPr>
            <p:ph type="ctrTitle" idx="2"/>
          </p:nvPr>
        </p:nvSpPr>
        <p:spPr/>
        <p:txBody>
          <a:bodyPr/>
          <a:lstStyle/>
          <a:p>
            <a:endParaRPr lang="en-GB"/>
          </a:p>
        </p:txBody>
      </p:sp>
      <p:sp>
        <p:nvSpPr>
          <p:cNvPr id="9" name="Google Shape;151;p19">
            <a:extLst>
              <a:ext uri="{FF2B5EF4-FFF2-40B4-BE49-F238E27FC236}">
                <a16:creationId xmlns:a16="http://schemas.microsoft.com/office/drawing/2014/main" id="{705F3A12-F30E-5C49-B35A-766C21F99B67}"/>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1"/>
          <p:cNvSpPr txBox="1">
            <a:spLocks noGrp="1"/>
          </p:cNvSpPr>
          <p:nvPr>
            <p:ph type="subTitle" idx="1"/>
          </p:nvPr>
        </p:nvSpPr>
        <p:spPr>
          <a:xfrm>
            <a:off x="894573" y="2333090"/>
            <a:ext cx="1803900" cy="93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600"/>
              <a:t>Burning everything to the ground</a:t>
            </a:r>
            <a:endParaRPr sz="1600"/>
          </a:p>
        </p:txBody>
      </p:sp>
      <p:sp>
        <p:nvSpPr>
          <p:cNvPr id="445" name="Google Shape;445;p41"/>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22</a:t>
            </a:fld>
            <a:endParaRPr/>
          </a:p>
        </p:txBody>
      </p:sp>
      <p:sp>
        <p:nvSpPr>
          <p:cNvPr id="446" name="Google Shape;446;p41"/>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47" name="Google Shape;447;p41"/>
          <p:cNvSpPr txBox="1">
            <a:spLocks noGrp="1"/>
          </p:cNvSpPr>
          <p:nvPr>
            <p:ph type="subTitle" idx="2"/>
          </p:nvPr>
        </p:nvSpPr>
        <p:spPr>
          <a:xfrm>
            <a:off x="3670098" y="2333090"/>
            <a:ext cx="1803900" cy="93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600"/>
              <a:t>Refactor your code base</a:t>
            </a:r>
            <a:endParaRPr sz="1600"/>
          </a:p>
        </p:txBody>
      </p:sp>
      <p:sp>
        <p:nvSpPr>
          <p:cNvPr id="448" name="Google Shape;448;p41"/>
          <p:cNvSpPr txBox="1">
            <a:spLocks noGrp="1"/>
          </p:cNvSpPr>
          <p:nvPr>
            <p:ph type="subTitle" idx="3"/>
          </p:nvPr>
        </p:nvSpPr>
        <p:spPr>
          <a:xfrm>
            <a:off x="6111000" y="2333100"/>
            <a:ext cx="2469000" cy="93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600"/>
              <a:t>Change your work culture -&gt; make everyone accountable instead of pointing fingers</a:t>
            </a:r>
            <a:endParaRPr sz="1600"/>
          </a:p>
        </p:txBody>
      </p:sp>
      <p:sp>
        <p:nvSpPr>
          <p:cNvPr id="449" name="Google Shape;449;p41"/>
          <p:cNvSpPr txBox="1"/>
          <p:nvPr/>
        </p:nvSpPr>
        <p:spPr>
          <a:xfrm>
            <a:off x="231550" y="124050"/>
            <a:ext cx="4473600" cy="595500"/>
          </a:xfrm>
          <a:prstGeom prst="rect">
            <a:avLst/>
          </a:prstGeom>
          <a:solidFill>
            <a:srgbClr val="FCF1E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latin typeface="Graduate"/>
                <a:ea typeface="Graduate"/>
                <a:cs typeface="Graduate"/>
                <a:sym typeface="Graduate"/>
              </a:rPr>
              <a:t>Which is easier to do?</a:t>
            </a:r>
            <a:endParaRPr sz="2400">
              <a:latin typeface="Graduate"/>
              <a:ea typeface="Graduate"/>
              <a:cs typeface="Graduate"/>
              <a:sym typeface="Graduate"/>
            </a:endParaRPr>
          </a:p>
        </p:txBody>
      </p:sp>
      <p:pic>
        <p:nvPicPr>
          <p:cNvPr id="450" name="Google Shape;450;p41"/>
          <p:cNvPicPr preferRelativeResize="0"/>
          <p:nvPr/>
        </p:nvPicPr>
        <p:blipFill>
          <a:blip r:embed="rId3">
            <a:alphaModFix/>
          </a:blip>
          <a:stretch>
            <a:fillRect/>
          </a:stretch>
        </p:blipFill>
        <p:spPr>
          <a:xfrm>
            <a:off x="1599725" y="1723575"/>
            <a:ext cx="393601" cy="393601"/>
          </a:xfrm>
          <a:prstGeom prst="rect">
            <a:avLst/>
          </a:prstGeom>
          <a:noFill/>
          <a:ln>
            <a:noFill/>
          </a:ln>
        </p:spPr>
      </p:pic>
      <p:pic>
        <p:nvPicPr>
          <p:cNvPr id="451" name="Google Shape;451;p41"/>
          <p:cNvPicPr preferRelativeResize="0"/>
          <p:nvPr/>
        </p:nvPicPr>
        <p:blipFill>
          <a:blip r:embed="rId4">
            <a:alphaModFix/>
          </a:blip>
          <a:stretch>
            <a:fillRect/>
          </a:stretch>
        </p:blipFill>
        <p:spPr>
          <a:xfrm>
            <a:off x="4375250" y="1756775"/>
            <a:ext cx="393601" cy="393601"/>
          </a:xfrm>
          <a:prstGeom prst="rect">
            <a:avLst/>
          </a:prstGeom>
          <a:noFill/>
          <a:ln>
            <a:noFill/>
          </a:ln>
        </p:spPr>
      </p:pic>
      <p:pic>
        <p:nvPicPr>
          <p:cNvPr id="452" name="Google Shape;452;p41"/>
          <p:cNvPicPr preferRelativeResize="0"/>
          <p:nvPr/>
        </p:nvPicPr>
        <p:blipFill>
          <a:blip r:embed="rId5">
            <a:alphaModFix/>
          </a:blip>
          <a:stretch>
            <a:fillRect/>
          </a:stretch>
        </p:blipFill>
        <p:spPr>
          <a:xfrm>
            <a:off x="7105413" y="1711413"/>
            <a:ext cx="484325" cy="484325"/>
          </a:xfrm>
          <a:prstGeom prst="rect">
            <a:avLst/>
          </a:prstGeom>
          <a:noFill/>
          <a:ln>
            <a:noFill/>
          </a:ln>
        </p:spPr>
      </p:pic>
      <p:pic>
        <p:nvPicPr>
          <p:cNvPr id="454" name="Google Shape;454;p41"/>
          <p:cNvPicPr preferRelativeResize="0"/>
          <p:nvPr/>
        </p:nvPicPr>
        <p:blipFill>
          <a:blip r:embed="rId6">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79D2CAC8-9D1A-C44D-9A02-9FAF350DFF0A}"/>
              </a:ext>
            </a:extLst>
          </p:cNvPr>
          <p:cNvSpPr>
            <a:spLocks noGrp="1"/>
          </p:cNvSpPr>
          <p:nvPr>
            <p:ph type="ctrTitle"/>
          </p:nvPr>
        </p:nvSpPr>
        <p:spPr/>
        <p:txBody>
          <a:bodyPr/>
          <a:lstStyle/>
          <a:p>
            <a:endParaRPr lang="en-GB"/>
          </a:p>
        </p:txBody>
      </p:sp>
      <p:sp>
        <p:nvSpPr>
          <p:cNvPr id="14" name="Google Shape;151;p19">
            <a:extLst>
              <a:ext uri="{FF2B5EF4-FFF2-40B4-BE49-F238E27FC236}">
                <a16:creationId xmlns:a16="http://schemas.microsoft.com/office/drawing/2014/main" id="{A2F6279F-A142-0D43-BD4B-4F2D8021E1C8}"/>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2"/>
          <p:cNvSpPr txBox="1">
            <a:spLocks noGrp="1"/>
          </p:cNvSpPr>
          <p:nvPr>
            <p:ph type="subTitle" idx="1"/>
          </p:nvPr>
        </p:nvSpPr>
        <p:spPr>
          <a:xfrm>
            <a:off x="894573" y="2333090"/>
            <a:ext cx="1803900" cy="93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600"/>
              <a:t>Burning everything to the ground</a:t>
            </a:r>
            <a:endParaRPr sz="1600"/>
          </a:p>
        </p:txBody>
      </p:sp>
      <p:sp>
        <p:nvSpPr>
          <p:cNvPr id="460" name="Google Shape;460;p42"/>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23</a:t>
            </a:fld>
            <a:endParaRPr/>
          </a:p>
        </p:txBody>
      </p:sp>
      <p:sp>
        <p:nvSpPr>
          <p:cNvPr id="461" name="Google Shape;461;p42"/>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62" name="Google Shape;462;p42"/>
          <p:cNvSpPr txBox="1">
            <a:spLocks noGrp="1"/>
          </p:cNvSpPr>
          <p:nvPr>
            <p:ph type="subTitle" idx="2"/>
          </p:nvPr>
        </p:nvSpPr>
        <p:spPr>
          <a:xfrm>
            <a:off x="3670098" y="2333090"/>
            <a:ext cx="1803900" cy="93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600"/>
              <a:t>Refactor your code base</a:t>
            </a:r>
            <a:endParaRPr sz="1600"/>
          </a:p>
        </p:txBody>
      </p:sp>
      <p:sp>
        <p:nvSpPr>
          <p:cNvPr id="463" name="Google Shape;463;p42"/>
          <p:cNvSpPr txBox="1">
            <a:spLocks noGrp="1"/>
          </p:cNvSpPr>
          <p:nvPr>
            <p:ph type="subTitle" idx="3"/>
          </p:nvPr>
        </p:nvSpPr>
        <p:spPr>
          <a:xfrm>
            <a:off x="6111000" y="2333100"/>
            <a:ext cx="2469000" cy="93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600"/>
              <a:t>Change your work culture -&gt; make everyone accountable instead of pointing fingers</a:t>
            </a:r>
            <a:endParaRPr sz="1600"/>
          </a:p>
        </p:txBody>
      </p:sp>
      <p:sp>
        <p:nvSpPr>
          <p:cNvPr id="464" name="Google Shape;464;p42"/>
          <p:cNvSpPr txBox="1"/>
          <p:nvPr/>
        </p:nvSpPr>
        <p:spPr>
          <a:xfrm>
            <a:off x="231550" y="124050"/>
            <a:ext cx="7582800" cy="595500"/>
          </a:xfrm>
          <a:prstGeom prst="rect">
            <a:avLst/>
          </a:prstGeom>
          <a:solidFill>
            <a:srgbClr val="FCF1E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latin typeface="Graduate"/>
                <a:ea typeface="Graduate"/>
                <a:cs typeface="Graduate"/>
                <a:sym typeface="Graduate"/>
              </a:rPr>
              <a:t>Which is </a:t>
            </a:r>
            <a:r>
              <a:rPr lang="es" sz="2400">
                <a:solidFill>
                  <a:srgbClr val="448C79"/>
                </a:solidFill>
                <a:latin typeface="Graduate"/>
                <a:ea typeface="Graduate"/>
                <a:cs typeface="Graduate"/>
                <a:sym typeface="Graduate"/>
              </a:rPr>
              <a:t>More impactful</a:t>
            </a:r>
            <a:r>
              <a:rPr lang="es" sz="2400">
                <a:latin typeface="Graduate"/>
                <a:ea typeface="Graduate"/>
                <a:cs typeface="Graduate"/>
                <a:sym typeface="Graduate"/>
              </a:rPr>
              <a:t> to do?</a:t>
            </a:r>
            <a:endParaRPr sz="2400">
              <a:latin typeface="Graduate"/>
              <a:ea typeface="Graduate"/>
              <a:cs typeface="Graduate"/>
              <a:sym typeface="Graduate"/>
            </a:endParaRPr>
          </a:p>
        </p:txBody>
      </p:sp>
      <p:pic>
        <p:nvPicPr>
          <p:cNvPr id="465" name="Google Shape;465;p42"/>
          <p:cNvPicPr preferRelativeResize="0"/>
          <p:nvPr/>
        </p:nvPicPr>
        <p:blipFill>
          <a:blip r:embed="rId3">
            <a:alphaModFix/>
          </a:blip>
          <a:stretch>
            <a:fillRect/>
          </a:stretch>
        </p:blipFill>
        <p:spPr>
          <a:xfrm>
            <a:off x="1599725" y="1723575"/>
            <a:ext cx="393601" cy="393601"/>
          </a:xfrm>
          <a:prstGeom prst="rect">
            <a:avLst/>
          </a:prstGeom>
          <a:noFill/>
          <a:ln>
            <a:noFill/>
          </a:ln>
        </p:spPr>
      </p:pic>
      <p:pic>
        <p:nvPicPr>
          <p:cNvPr id="466" name="Google Shape;466;p42"/>
          <p:cNvPicPr preferRelativeResize="0"/>
          <p:nvPr/>
        </p:nvPicPr>
        <p:blipFill>
          <a:blip r:embed="rId4">
            <a:alphaModFix/>
          </a:blip>
          <a:stretch>
            <a:fillRect/>
          </a:stretch>
        </p:blipFill>
        <p:spPr>
          <a:xfrm>
            <a:off x="4375250" y="1756775"/>
            <a:ext cx="393601" cy="393601"/>
          </a:xfrm>
          <a:prstGeom prst="rect">
            <a:avLst/>
          </a:prstGeom>
          <a:noFill/>
          <a:ln>
            <a:noFill/>
          </a:ln>
        </p:spPr>
      </p:pic>
      <p:pic>
        <p:nvPicPr>
          <p:cNvPr id="467" name="Google Shape;467;p42"/>
          <p:cNvPicPr preferRelativeResize="0"/>
          <p:nvPr/>
        </p:nvPicPr>
        <p:blipFill>
          <a:blip r:embed="rId5">
            <a:alphaModFix/>
          </a:blip>
          <a:stretch>
            <a:fillRect/>
          </a:stretch>
        </p:blipFill>
        <p:spPr>
          <a:xfrm>
            <a:off x="7103326" y="1711400"/>
            <a:ext cx="484325" cy="484325"/>
          </a:xfrm>
          <a:prstGeom prst="rect">
            <a:avLst/>
          </a:prstGeom>
          <a:noFill/>
          <a:ln>
            <a:noFill/>
          </a:ln>
        </p:spPr>
      </p:pic>
      <p:pic>
        <p:nvPicPr>
          <p:cNvPr id="469" name="Google Shape;469;p42"/>
          <p:cNvPicPr preferRelativeResize="0"/>
          <p:nvPr/>
        </p:nvPicPr>
        <p:blipFill>
          <a:blip r:embed="rId6">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1DD12F5C-E5B1-F24A-8EB6-FBB6F63DF94B}"/>
              </a:ext>
            </a:extLst>
          </p:cNvPr>
          <p:cNvSpPr>
            <a:spLocks noGrp="1"/>
          </p:cNvSpPr>
          <p:nvPr>
            <p:ph type="ctrTitle"/>
          </p:nvPr>
        </p:nvSpPr>
        <p:spPr/>
        <p:txBody>
          <a:bodyPr/>
          <a:lstStyle/>
          <a:p>
            <a:endParaRPr lang="en-GB"/>
          </a:p>
        </p:txBody>
      </p:sp>
      <p:sp>
        <p:nvSpPr>
          <p:cNvPr id="14" name="Google Shape;151;p19">
            <a:extLst>
              <a:ext uri="{FF2B5EF4-FFF2-40B4-BE49-F238E27FC236}">
                <a16:creationId xmlns:a16="http://schemas.microsoft.com/office/drawing/2014/main" id="{DE1EEEE1-5CF5-2A45-AD7E-68CC9AD6AFA0}"/>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3"/>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24</a:t>
            </a:fld>
            <a:endParaRPr/>
          </a:p>
        </p:txBody>
      </p:sp>
      <p:sp>
        <p:nvSpPr>
          <p:cNvPr id="475" name="Google Shape;475;p43"/>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76" name="Google Shape;476;p43"/>
          <p:cNvSpPr txBox="1">
            <a:spLocks noGrp="1"/>
          </p:cNvSpPr>
          <p:nvPr>
            <p:ph type="ctrTitle" idx="2"/>
          </p:nvPr>
        </p:nvSpPr>
        <p:spPr>
          <a:xfrm flipH="1">
            <a:off x="720000" y="2624575"/>
            <a:ext cx="3852000" cy="9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Story time</a:t>
            </a:r>
            <a:endParaRPr/>
          </a:p>
        </p:txBody>
      </p:sp>
      <p:pic>
        <p:nvPicPr>
          <p:cNvPr id="478" name="Google Shape;478;p43"/>
          <p:cNvPicPr preferRelativeResize="0"/>
          <p:nvPr/>
        </p:nvPicPr>
        <p:blipFill>
          <a:blip r:embed="rId3">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5C9DD85C-CBEC-7749-8763-B42F58A922E8}"/>
              </a:ext>
            </a:extLst>
          </p:cNvPr>
          <p:cNvSpPr>
            <a:spLocks noGrp="1"/>
          </p:cNvSpPr>
          <p:nvPr>
            <p:ph type="ctrTitle"/>
          </p:nvPr>
        </p:nvSpPr>
        <p:spPr/>
        <p:txBody>
          <a:bodyPr/>
          <a:lstStyle/>
          <a:p>
            <a:endParaRPr lang="en-GB"/>
          </a:p>
        </p:txBody>
      </p:sp>
      <p:sp>
        <p:nvSpPr>
          <p:cNvPr id="8" name="Google Shape;151;p19">
            <a:extLst>
              <a:ext uri="{FF2B5EF4-FFF2-40B4-BE49-F238E27FC236}">
                <a16:creationId xmlns:a16="http://schemas.microsoft.com/office/drawing/2014/main" id="{EF03365F-F3B0-9A40-939E-22C38B0A90F7}"/>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4"/>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25</a:t>
            </a:fld>
            <a:endParaRPr/>
          </a:p>
        </p:txBody>
      </p:sp>
      <p:sp>
        <p:nvSpPr>
          <p:cNvPr id="484" name="Google Shape;484;p44"/>
          <p:cNvSpPr txBox="1">
            <a:spLocks noGrp="1"/>
          </p:cNvSpPr>
          <p:nvPr>
            <p:ph type="ctrTitle" idx="2"/>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sp>
        <p:nvSpPr>
          <p:cNvPr id="485" name="Google Shape;485;p44"/>
          <p:cNvSpPr txBox="1">
            <a:spLocks noGrp="1"/>
          </p:cNvSpPr>
          <p:nvPr>
            <p:ph type="ctrTitle"/>
          </p:nvPr>
        </p:nvSpPr>
        <p:spPr>
          <a:xfrm>
            <a:off x="442900" y="365375"/>
            <a:ext cx="2073300" cy="96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You are given a present</a:t>
            </a:r>
            <a:endParaRPr/>
          </a:p>
        </p:txBody>
      </p:sp>
      <p:sp>
        <p:nvSpPr>
          <p:cNvPr id="486" name="Google Shape;486;p44"/>
          <p:cNvSpPr txBox="1">
            <a:spLocks noGrp="1"/>
          </p:cNvSpPr>
          <p:nvPr>
            <p:ph type="subTitle" idx="1"/>
          </p:nvPr>
        </p:nvSpPr>
        <p:spPr>
          <a:xfrm flipH="1">
            <a:off x="50" y="1521550"/>
            <a:ext cx="2786700" cy="29604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s" sz="1400" dirty="0"/>
              <a:t>But you have to figure out how to put it together</a:t>
            </a:r>
          </a:p>
          <a:p>
            <a:pPr marL="139700" lvl="0" indent="0" algn="l" rtl="0">
              <a:spcBef>
                <a:spcPts val="0"/>
              </a:spcBef>
              <a:spcAft>
                <a:spcPts val="0"/>
              </a:spcAft>
              <a:buSzPts val="1400"/>
            </a:pPr>
            <a:endParaRPr sz="1400" dirty="0"/>
          </a:p>
          <a:p>
            <a:pPr marL="457200" lvl="0" indent="-317500" algn="l" rtl="0">
              <a:spcBef>
                <a:spcPts val="0"/>
              </a:spcBef>
              <a:spcAft>
                <a:spcPts val="0"/>
              </a:spcAft>
              <a:buSzPts val="1400"/>
              <a:buChar char="●"/>
            </a:pPr>
            <a:r>
              <a:rPr lang="es" sz="1400" dirty="0"/>
              <a:t>With no instructions</a:t>
            </a:r>
            <a:endParaRPr sz="1400" dirty="0"/>
          </a:p>
          <a:p>
            <a:pPr marL="457200" lvl="0" indent="0" algn="l" rtl="0">
              <a:spcBef>
                <a:spcPts val="1600"/>
              </a:spcBef>
              <a:spcAft>
                <a:spcPts val="1600"/>
              </a:spcAft>
              <a:buNone/>
            </a:pPr>
            <a:endParaRPr sz="1400" dirty="0"/>
          </a:p>
        </p:txBody>
      </p:sp>
      <p:pic>
        <p:nvPicPr>
          <p:cNvPr id="487" name="Google Shape;487;p44"/>
          <p:cNvPicPr preferRelativeResize="0"/>
          <p:nvPr/>
        </p:nvPicPr>
        <p:blipFill>
          <a:blip r:embed="rId3">
            <a:alphaModFix/>
          </a:blip>
          <a:stretch>
            <a:fillRect/>
          </a:stretch>
        </p:blipFill>
        <p:spPr>
          <a:xfrm>
            <a:off x="3073800" y="152400"/>
            <a:ext cx="5917800" cy="4090679"/>
          </a:xfrm>
          <a:prstGeom prst="rect">
            <a:avLst/>
          </a:prstGeom>
          <a:noFill/>
          <a:ln>
            <a:noFill/>
          </a:ln>
        </p:spPr>
      </p:pic>
      <p:pic>
        <p:nvPicPr>
          <p:cNvPr id="489" name="Google Shape;489;p44"/>
          <p:cNvPicPr preferRelativeResize="0"/>
          <p:nvPr/>
        </p:nvPicPr>
        <p:blipFill>
          <a:blip r:embed="rId4">
            <a:alphaModFix/>
          </a:blip>
          <a:stretch>
            <a:fillRect/>
          </a:stretch>
        </p:blipFill>
        <p:spPr>
          <a:xfrm>
            <a:off x="136775" y="4841700"/>
            <a:ext cx="254100" cy="254100"/>
          </a:xfrm>
          <a:prstGeom prst="rect">
            <a:avLst/>
          </a:prstGeom>
          <a:noFill/>
          <a:ln>
            <a:noFill/>
          </a:ln>
        </p:spPr>
      </p:pic>
      <p:sp>
        <p:nvSpPr>
          <p:cNvPr id="2" name="TextBox 1">
            <a:extLst>
              <a:ext uri="{FF2B5EF4-FFF2-40B4-BE49-F238E27FC236}">
                <a16:creationId xmlns:a16="http://schemas.microsoft.com/office/drawing/2014/main" id="{4C5CA371-D587-AC45-8964-A2646A89EC51}"/>
              </a:ext>
            </a:extLst>
          </p:cNvPr>
          <p:cNvSpPr txBox="1"/>
          <p:nvPr/>
        </p:nvSpPr>
        <p:spPr>
          <a:xfrm>
            <a:off x="-342900" y="2906486"/>
            <a:ext cx="184731" cy="307777"/>
          </a:xfrm>
          <a:prstGeom prst="rect">
            <a:avLst/>
          </a:prstGeom>
          <a:noFill/>
        </p:spPr>
        <p:txBody>
          <a:bodyPr wrap="none" rtlCol="0">
            <a:spAutoFit/>
          </a:bodyPr>
          <a:lstStyle/>
          <a:p>
            <a:endParaRPr lang="en-GB"/>
          </a:p>
        </p:txBody>
      </p:sp>
      <p:sp>
        <p:nvSpPr>
          <p:cNvPr id="4" name="Title 3">
            <a:extLst>
              <a:ext uri="{FF2B5EF4-FFF2-40B4-BE49-F238E27FC236}">
                <a16:creationId xmlns:a16="http://schemas.microsoft.com/office/drawing/2014/main" id="{45574E47-1C45-4C45-82E9-BB0BE1E3A124}"/>
              </a:ext>
            </a:extLst>
          </p:cNvPr>
          <p:cNvSpPr>
            <a:spLocks noGrp="1"/>
          </p:cNvSpPr>
          <p:nvPr>
            <p:ph type="ctrTitle" idx="2"/>
          </p:nvPr>
        </p:nvSpPr>
        <p:spPr/>
        <p:txBody>
          <a:bodyPr/>
          <a:lstStyle/>
          <a:p>
            <a:endParaRPr lang="en-GB"/>
          </a:p>
        </p:txBody>
      </p:sp>
      <p:sp>
        <p:nvSpPr>
          <p:cNvPr id="11" name="Google Shape;151;p19">
            <a:extLst>
              <a:ext uri="{FF2B5EF4-FFF2-40B4-BE49-F238E27FC236}">
                <a16:creationId xmlns:a16="http://schemas.microsoft.com/office/drawing/2014/main" id="{24AD332A-C4C9-A646-959C-2CC1CFEC841F}"/>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5"/>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26</a:t>
            </a:fld>
            <a:endParaRPr/>
          </a:p>
        </p:txBody>
      </p:sp>
      <p:sp>
        <p:nvSpPr>
          <p:cNvPr id="495" name="Google Shape;495;p45"/>
          <p:cNvSpPr txBox="1">
            <a:spLocks noGrp="1"/>
          </p:cNvSpPr>
          <p:nvPr>
            <p:ph type="ctrTitle" idx="2"/>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96" name="Google Shape;496;p45"/>
          <p:cNvSpPr txBox="1">
            <a:spLocks noGrp="1"/>
          </p:cNvSpPr>
          <p:nvPr>
            <p:ph type="ctrTitle"/>
          </p:nvPr>
        </p:nvSpPr>
        <p:spPr>
          <a:xfrm>
            <a:off x="442900" y="365375"/>
            <a:ext cx="2073300" cy="96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You are given a present</a:t>
            </a:r>
            <a:endParaRPr/>
          </a:p>
        </p:txBody>
      </p:sp>
      <p:sp>
        <p:nvSpPr>
          <p:cNvPr id="497" name="Google Shape;497;p45"/>
          <p:cNvSpPr txBox="1">
            <a:spLocks noGrp="1"/>
          </p:cNvSpPr>
          <p:nvPr>
            <p:ph type="subTitle" idx="1"/>
          </p:nvPr>
        </p:nvSpPr>
        <p:spPr>
          <a:xfrm flipH="1">
            <a:off x="50" y="1521550"/>
            <a:ext cx="2786700" cy="29604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s" sz="1400"/>
              <a:t>Some pieces might be missing so you will have to “build them as you go”</a:t>
            </a:r>
            <a:endParaRPr sz="1400"/>
          </a:p>
          <a:p>
            <a:pPr marL="457200" lvl="0" indent="-317500" algn="l" rtl="0">
              <a:spcBef>
                <a:spcPts val="0"/>
              </a:spcBef>
              <a:spcAft>
                <a:spcPts val="0"/>
              </a:spcAft>
              <a:buSzPts val="1400"/>
              <a:buChar char="●"/>
            </a:pPr>
            <a:r>
              <a:rPr lang="es" sz="1400"/>
              <a:t>With minimal or no instructions</a:t>
            </a:r>
            <a:endParaRPr sz="1400"/>
          </a:p>
          <a:p>
            <a:pPr marL="457200" lvl="0" indent="-317500" algn="l" rtl="0">
              <a:spcBef>
                <a:spcPts val="0"/>
              </a:spcBef>
              <a:spcAft>
                <a:spcPts val="0"/>
              </a:spcAft>
              <a:buSzPts val="1400"/>
              <a:buChar char="●"/>
            </a:pPr>
            <a:r>
              <a:rPr lang="es" sz="1400"/>
              <a:t>Some pieces will never fit</a:t>
            </a:r>
            <a:endParaRPr sz="1400"/>
          </a:p>
          <a:p>
            <a:pPr marL="457200" lvl="0" indent="-317500" algn="l" rtl="0">
              <a:spcBef>
                <a:spcPts val="0"/>
              </a:spcBef>
              <a:spcAft>
                <a:spcPts val="0"/>
              </a:spcAft>
              <a:buSzPts val="1400"/>
              <a:buChar char="●"/>
            </a:pPr>
            <a:r>
              <a:rPr lang="es" sz="1400"/>
              <a:t>So you will need to build more pieces</a:t>
            </a:r>
            <a:endParaRPr sz="1400"/>
          </a:p>
          <a:p>
            <a:pPr marL="457200" lvl="0" indent="-317500" algn="l" rtl="0">
              <a:spcBef>
                <a:spcPts val="0"/>
              </a:spcBef>
              <a:spcAft>
                <a:spcPts val="0"/>
              </a:spcAft>
              <a:buSzPts val="1400"/>
              <a:buChar char="●"/>
            </a:pPr>
            <a:r>
              <a:rPr lang="es" sz="1400"/>
              <a:t>Your present might never work - as you’d expect it </a:t>
            </a:r>
            <a:endParaRPr sz="1400"/>
          </a:p>
          <a:p>
            <a:pPr marL="457200" lvl="0" indent="0" algn="l" rtl="0">
              <a:spcBef>
                <a:spcPts val="1600"/>
              </a:spcBef>
              <a:spcAft>
                <a:spcPts val="1600"/>
              </a:spcAft>
              <a:buNone/>
            </a:pPr>
            <a:endParaRPr sz="1400"/>
          </a:p>
        </p:txBody>
      </p:sp>
      <p:pic>
        <p:nvPicPr>
          <p:cNvPr id="498" name="Google Shape;498;p45"/>
          <p:cNvPicPr preferRelativeResize="0"/>
          <p:nvPr/>
        </p:nvPicPr>
        <p:blipFill>
          <a:blip r:embed="rId3">
            <a:alphaModFix/>
          </a:blip>
          <a:stretch>
            <a:fillRect/>
          </a:stretch>
        </p:blipFill>
        <p:spPr>
          <a:xfrm>
            <a:off x="3207175" y="152400"/>
            <a:ext cx="5784425" cy="3858200"/>
          </a:xfrm>
          <a:prstGeom prst="rect">
            <a:avLst/>
          </a:prstGeom>
          <a:noFill/>
          <a:ln>
            <a:noFill/>
          </a:ln>
        </p:spPr>
      </p:pic>
      <p:pic>
        <p:nvPicPr>
          <p:cNvPr id="500" name="Google Shape;500;p45"/>
          <p:cNvPicPr preferRelativeResize="0"/>
          <p:nvPr/>
        </p:nvPicPr>
        <p:blipFill>
          <a:blip r:embed="rId4">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20B18E93-2EFA-034F-86D5-01FBA0971700}"/>
              </a:ext>
            </a:extLst>
          </p:cNvPr>
          <p:cNvSpPr>
            <a:spLocks noGrp="1"/>
          </p:cNvSpPr>
          <p:nvPr>
            <p:ph type="ctrTitle" idx="2"/>
          </p:nvPr>
        </p:nvSpPr>
        <p:spPr/>
        <p:txBody>
          <a:bodyPr/>
          <a:lstStyle/>
          <a:p>
            <a:endParaRPr lang="en-GB"/>
          </a:p>
        </p:txBody>
      </p:sp>
      <p:sp>
        <p:nvSpPr>
          <p:cNvPr id="10" name="Google Shape;151;p19">
            <a:extLst>
              <a:ext uri="{FF2B5EF4-FFF2-40B4-BE49-F238E27FC236}">
                <a16:creationId xmlns:a16="http://schemas.microsoft.com/office/drawing/2014/main" id="{9E44E35C-05C0-DA4B-A3E4-F94008B5E2AE}"/>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6"/>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27</a:t>
            </a:fld>
            <a:endParaRPr/>
          </a:p>
        </p:txBody>
      </p:sp>
      <p:sp>
        <p:nvSpPr>
          <p:cNvPr id="506" name="Google Shape;506;p46"/>
          <p:cNvSpPr txBox="1">
            <a:spLocks noGrp="1"/>
          </p:cNvSpPr>
          <p:nvPr>
            <p:ph type="ctrTitle" idx="2"/>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507" name="Google Shape;507;p46"/>
          <p:cNvSpPr txBox="1">
            <a:spLocks noGrp="1"/>
          </p:cNvSpPr>
          <p:nvPr>
            <p:ph type="ctrTitle"/>
          </p:nvPr>
        </p:nvSpPr>
        <p:spPr>
          <a:xfrm>
            <a:off x="442900" y="365375"/>
            <a:ext cx="2073300" cy="96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T</a:t>
            </a:r>
            <a:r>
              <a:rPr lang="en-GB" dirty="0"/>
              <a:t>he worst part…</a:t>
            </a:r>
            <a:endParaRPr dirty="0"/>
          </a:p>
        </p:txBody>
      </p:sp>
      <p:sp>
        <p:nvSpPr>
          <p:cNvPr id="508" name="Google Shape;508;p46"/>
          <p:cNvSpPr txBox="1">
            <a:spLocks noGrp="1"/>
          </p:cNvSpPr>
          <p:nvPr>
            <p:ph type="subTitle" idx="1"/>
          </p:nvPr>
        </p:nvSpPr>
        <p:spPr>
          <a:xfrm flipH="1">
            <a:off x="50" y="1521550"/>
            <a:ext cx="2786700" cy="2103393"/>
          </a:xfrm>
          <a:prstGeom prst="rect">
            <a:avLst/>
          </a:prstGeom>
        </p:spPr>
        <p:txBody>
          <a:bodyPr spcFirstLastPara="1" wrap="square" lIns="91425" tIns="91425" rIns="91425" bIns="91425" anchor="ctr" anchorCtr="0">
            <a:noAutofit/>
          </a:bodyPr>
          <a:lstStyle/>
          <a:p>
            <a:pPr marL="457200" lvl="0" indent="-317500" algn="l" rtl="0">
              <a:spcBef>
                <a:spcPts val="1600"/>
              </a:spcBef>
              <a:spcAft>
                <a:spcPts val="0"/>
              </a:spcAft>
              <a:buSzPts val="1400"/>
              <a:buChar char="●"/>
            </a:pPr>
            <a:r>
              <a:rPr lang="es" sz="1400" dirty="0"/>
              <a:t>You will be miserable all the time</a:t>
            </a:r>
            <a:endParaRPr sz="1400" dirty="0"/>
          </a:p>
        </p:txBody>
      </p:sp>
      <p:pic>
        <p:nvPicPr>
          <p:cNvPr id="509" name="Google Shape;509;p46"/>
          <p:cNvPicPr preferRelativeResize="0"/>
          <p:nvPr/>
        </p:nvPicPr>
        <p:blipFill>
          <a:blip r:embed="rId3">
            <a:alphaModFix/>
          </a:blip>
          <a:stretch>
            <a:fillRect/>
          </a:stretch>
        </p:blipFill>
        <p:spPr>
          <a:xfrm>
            <a:off x="3063600" y="152400"/>
            <a:ext cx="5928001" cy="3952001"/>
          </a:xfrm>
          <a:prstGeom prst="rect">
            <a:avLst/>
          </a:prstGeom>
          <a:noFill/>
          <a:ln>
            <a:noFill/>
          </a:ln>
        </p:spPr>
      </p:pic>
      <p:pic>
        <p:nvPicPr>
          <p:cNvPr id="511" name="Google Shape;511;p46"/>
          <p:cNvPicPr preferRelativeResize="0"/>
          <p:nvPr/>
        </p:nvPicPr>
        <p:blipFill>
          <a:blip r:embed="rId4">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3D37B0ED-1692-854B-89E0-F7A8B8947BD3}"/>
              </a:ext>
            </a:extLst>
          </p:cNvPr>
          <p:cNvSpPr>
            <a:spLocks noGrp="1"/>
          </p:cNvSpPr>
          <p:nvPr>
            <p:ph type="ctrTitle" idx="2"/>
          </p:nvPr>
        </p:nvSpPr>
        <p:spPr/>
        <p:txBody>
          <a:bodyPr/>
          <a:lstStyle/>
          <a:p>
            <a:endParaRPr lang="en-GB"/>
          </a:p>
        </p:txBody>
      </p:sp>
      <p:sp>
        <p:nvSpPr>
          <p:cNvPr id="10" name="Google Shape;151;p19">
            <a:extLst>
              <a:ext uri="{FF2B5EF4-FFF2-40B4-BE49-F238E27FC236}">
                <a16:creationId xmlns:a16="http://schemas.microsoft.com/office/drawing/2014/main" id="{50A30B3E-6542-3F43-AB13-5B6DDFA8A532}"/>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7"/>
          <p:cNvSpPr txBox="1">
            <a:spLocks noGrp="1"/>
          </p:cNvSpPr>
          <p:nvPr>
            <p:ph type="ctrTitle" idx="2"/>
          </p:nvPr>
        </p:nvSpPr>
        <p:spPr>
          <a:xfrm flipH="1">
            <a:off x="720000" y="2624575"/>
            <a:ext cx="3852000" cy="9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3000"/>
              <a:t>Write the Docs!!</a:t>
            </a:r>
            <a:endParaRPr sz="3000"/>
          </a:p>
          <a:p>
            <a:pPr marL="0" lvl="0" indent="0" algn="l" rtl="0">
              <a:spcBef>
                <a:spcPts val="0"/>
              </a:spcBef>
              <a:spcAft>
                <a:spcPts val="0"/>
              </a:spcAft>
              <a:buNone/>
            </a:pPr>
            <a:endParaRPr sz="3000"/>
          </a:p>
          <a:p>
            <a:pPr marL="0" lvl="0" indent="0" algn="l" rtl="0">
              <a:spcBef>
                <a:spcPts val="0"/>
              </a:spcBef>
              <a:spcAft>
                <a:spcPts val="0"/>
              </a:spcAft>
              <a:buNone/>
            </a:pPr>
            <a:r>
              <a:rPr lang="es" sz="3000"/>
              <a:t>Make the Docs valuable</a:t>
            </a:r>
            <a:endParaRPr sz="3000"/>
          </a:p>
        </p:txBody>
      </p:sp>
      <p:sp>
        <p:nvSpPr>
          <p:cNvPr id="517" name="Google Shape;517;p47"/>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28</a:t>
            </a:fld>
            <a:endParaRPr/>
          </a:p>
        </p:txBody>
      </p:sp>
      <p:sp>
        <p:nvSpPr>
          <p:cNvPr id="518" name="Google Shape;518;p47"/>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s" sz="1100">
                <a:solidFill>
                  <a:srgbClr val="BBDFD9"/>
                </a:solidFill>
                <a:latin typeface="Arial"/>
                <a:ea typeface="Arial"/>
                <a:cs typeface="Arial"/>
                <a:sym typeface="Arial"/>
              </a:rPr>
              <a:t>Courtesy of Ashley Mcnamara</a:t>
            </a:r>
            <a:endParaRPr>
              <a:solidFill>
                <a:srgbClr val="BBDFD9"/>
              </a:solidFill>
            </a:endParaRPr>
          </a:p>
          <a:p>
            <a:pPr marL="0" lvl="0" indent="0" algn="r" rtl="0">
              <a:spcBef>
                <a:spcPts val="0"/>
              </a:spcBef>
              <a:spcAft>
                <a:spcPts val="0"/>
              </a:spcAft>
              <a:buNone/>
            </a:pPr>
            <a:endParaRPr/>
          </a:p>
        </p:txBody>
      </p:sp>
      <p:pic>
        <p:nvPicPr>
          <p:cNvPr id="519" name="Google Shape;519;p47"/>
          <p:cNvPicPr preferRelativeResize="0"/>
          <p:nvPr/>
        </p:nvPicPr>
        <p:blipFill>
          <a:blip r:embed="rId3">
            <a:alphaModFix/>
          </a:blip>
          <a:stretch>
            <a:fillRect/>
          </a:stretch>
        </p:blipFill>
        <p:spPr>
          <a:xfrm>
            <a:off x="6370138" y="1982260"/>
            <a:ext cx="1720373" cy="1951546"/>
          </a:xfrm>
          <a:prstGeom prst="rect">
            <a:avLst/>
          </a:prstGeom>
          <a:noFill/>
          <a:ln>
            <a:noFill/>
          </a:ln>
        </p:spPr>
      </p:pic>
      <p:pic>
        <p:nvPicPr>
          <p:cNvPr id="521" name="Google Shape;521;p47"/>
          <p:cNvPicPr preferRelativeResize="0"/>
          <p:nvPr/>
        </p:nvPicPr>
        <p:blipFill>
          <a:blip r:embed="rId4">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B420F7F5-B0DF-7F40-8340-867480F54C3F}"/>
              </a:ext>
            </a:extLst>
          </p:cNvPr>
          <p:cNvSpPr>
            <a:spLocks noGrp="1"/>
          </p:cNvSpPr>
          <p:nvPr>
            <p:ph type="ctrTitle"/>
          </p:nvPr>
        </p:nvSpPr>
        <p:spPr/>
        <p:txBody>
          <a:bodyPr/>
          <a:lstStyle/>
          <a:p>
            <a:endParaRPr lang="en-GB"/>
          </a:p>
        </p:txBody>
      </p:sp>
      <p:sp>
        <p:nvSpPr>
          <p:cNvPr id="9" name="Google Shape;151;p19">
            <a:extLst>
              <a:ext uri="{FF2B5EF4-FFF2-40B4-BE49-F238E27FC236}">
                <a16:creationId xmlns:a16="http://schemas.microsoft.com/office/drawing/2014/main" id="{41AEFBCF-24A5-C140-8417-780A36B1F666}"/>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8"/>
          <p:cNvSpPr txBox="1">
            <a:spLocks noGrp="1"/>
          </p:cNvSpPr>
          <p:nvPr>
            <p:ph type="ctrTitle" idx="2"/>
          </p:nvPr>
        </p:nvSpPr>
        <p:spPr>
          <a:xfrm flipH="1">
            <a:off x="100" y="0"/>
            <a:ext cx="8635800" cy="52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Docs are part of the work - and the pipelines</a:t>
            </a:r>
            <a:endParaRPr/>
          </a:p>
        </p:txBody>
      </p:sp>
      <p:sp>
        <p:nvSpPr>
          <p:cNvPr id="527" name="Google Shape;527;p48"/>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29</a:t>
            </a:fld>
            <a:endParaRPr/>
          </a:p>
        </p:txBody>
      </p:sp>
      <p:sp>
        <p:nvSpPr>
          <p:cNvPr id="528" name="Google Shape;528;p48"/>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lvl="0"/>
            <a:r>
              <a:rPr lang="en-GB" u="sng" dirty="0">
                <a:solidFill>
                  <a:srgbClr val="9DFCE6"/>
                </a:solidFill>
                <a:hlinkClick r:id="rId3">
                  <a:extLst>
                    <a:ext uri="{A12FA001-AC4F-418D-AE19-62706E023703}">
                      <ahyp:hlinkClr xmlns:ahyp="http://schemas.microsoft.com/office/drawing/2018/hyperlinkcolor" val="tx"/>
                    </a:ext>
                  </a:extLst>
                </a:hlinkClick>
              </a:rPr>
              <a:t>https://github.com/nteract/papermill</a:t>
            </a:r>
            <a:endParaRPr dirty="0">
              <a:solidFill>
                <a:srgbClr val="9DFCE6"/>
              </a:solidFill>
            </a:endParaRPr>
          </a:p>
        </p:txBody>
      </p:sp>
      <p:pic>
        <p:nvPicPr>
          <p:cNvPr id="529" name="Google Shape;529;p48"/>
          <p:cNvPicPr preferRelativeResize="0"/>
          <p:nvPr/>
        </p:nvPicPr>
        <p:blipFill>
          <a:blip r:embed="rId4">
            <a:alphaModFix/>
          </a:blip>
          <a:stretch>
            <a:fillRect/>
          </a:stretch>
        </p:blipFill>
        <p:spPr>
          <a:xfrm>
            <a:off x="386150" y="487725"/>
            <a:ext cx="8194003" cy="4168049"/>
          </a:xfrm>
          <a:prstGeom prst="rect">
            <a:avLst/>
          </a:prstGeom>
          <a:noFill/>
          <a:ln>
            <a:noFill/>
          </a:ln>
        </p:spPr>
      </p:pic>
      <p:pic>
        <p:nvPicPr>
          <p:cNvPr id="531" name="Google Shape;531;p48"/>
          <p:cNvPicPr preferRelativeResize="0"/>
          <p:nvPr/>
        </p:nvPicPr>
        <p:blipFill>
          <a:blip r:embed="rId5">
            <a:alphaModFix/>
          </a:blip>
          <a:stretch>
            <a:fillRect/>
          </a:stretch>
        </p:blipFill>
        <p:spPr>
          <a:xfrm>
            <a:off x="136775" y="4841700"/>
            <a:ext cx="254100" cy="254100"/>
          </a:xfrm>
          <a:prstGeom prst="rect">
            <a:avLst/>
          </a:prstGeom>
          <a:noFill/>
          <a:ln>
            <a:noFill/>
          </a:ln>
        </p:spPr>
      </p:pic>
      <p:sp>
        <p:nvSpPr>
          <p:cNvPr id="532" name="Google Shape;532;p48"/>
          <p:cNvSpPr txBox="1"/>
          <p:nvPr/>
        </p:nvSpPr>
        <p:spPr>
          <a:xfrm>
            <a:off x="595400" y="2199625"/>
            <a:ext cx="7616100" cy="529200"/>
          </a:xfrm>
          <a:prstGeom prst="rect">
            <a:avLst/>
          </a:prstGeom>
          <a:solidFill>
            <a:srgbClr val="CE1515"/>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solidFill>
                  <a:srgbClr val="FFFFFF"/>
                </a:solidFill>
                <a:latin typeface="Graduate"/>
                <a:ea typeface="Graduate"/>
                <a:cs typeface="Graduate"/>
                <a:sym typeface="Graduate"/>
              </a:rPr>
              <a:t>No job is completed if there are no docs!!</a:t>
            </a:r>
            <a:endParaRPr sz="2400">
              <a:solidFill>
                <a:srgbClr val="FFFFFF"/>
              </a:solidFill>
              <a:latin typeface="Graduate"/>
              <a:ea typeface="Graduate"/>
              <a:cs typeface="Graduate"/>
              <a:sym typeface="Graduate"/>
            </a:endParaRPr>
          </a:p>
        </p:txBody>
      </p:sp>
      <p:sp>
        <p:nvSpPr>
          <p:cNvPr id="3" name="Title 2">
            <a:extLst>
              <a:ext uri="{FF2B5EF4-FFF2-40B4-BE49-F238E27FC236}">
                <a16:creationId xmlns:a16="http://schemas.microsoft.com/office/drawing/2014/main" id="{B6403428-BC8C-BF4E-B4C1-38AE73EBC40F}"/>
              </a:ext>
            </a:extLst>
          </p:cNvPr>
          <p:cNvSpPr>
            <a:spLocks noGrp="1"/>
          </p:cNvSpPr>
          <p:nvPr>
            <p:ph type="ctrTitle"/>
          </p:nvPr>
        </p:nvSpPr>
        <p:spPr/>
        <p:txBody>
          <a:bodyPr/>
          <a:lstStyle/>
          <a:p>
            <a:endParaRPr lang="en-GB"/>
          </a:p>
        </p:txBody>
      </p:sp>
      <p:sp>
        <p:nvSpPr>
          <p:cNvPr id="10" name="Google Shape;151;p19">
            <a:extLst>
              <a:ext uri="{FF2B5EF4-FFF2-40B4-BE49-F238E27FC236}">
                <a16:creationId xmlns:a16="http://schemas.microsoft.com/office/drawing/2014/main" id="{E9FB0842-55E6-7340-8CA1-26D03A5D456E}"/>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1"/>
          <p:cNvSpPr txBox="1">
            <a:spLocks noGrp="1"/>
          </p:cNvSpPr>
          <p:nvPr>
            <p:ph type="ctrTitle" idx="2"/>
          </p:nvPr>
        </p:nvSpPr>
        <p:spPr>
          <a:xfrm flipH="1">
            <a:off x="123800" y="2624575"/>
            <a:ext cx="4912200" cy="9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4000"/>
              <a:t>who </a:t>
            </a:r>
            <a:r>
              <a:rPr lang="es" sz="4000">
                <a:solidFill>
                  <a:srgbClr val="448C79"/>
                </a:solidFill>
              </a:rPr>
              <a:t>likes</a:t>
            </a:r>
            <a:r>
              <a:rPr lang="es" sz="4000"/>
              <a:t> writing documentation?</a:t>
            </a:r>
            <a:endParaRPr sz="4000"/>
          </a:p>
        </p:txBody>
      </p:sp>
      <p:sp>
        <p:nvSpPr>
          <p:cNvPr id="226" name="Google Shape;226;p21"/>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3</a:t>
            </a:fld>
            <a:endParaRPr/>
          </a:p>
        </p:txBody>
      </p:sp>
      <p:sp>
        <p:nvSpPr>
          <p:cNvPr id="227" name="Google Shape;227;p21"/>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229" name="Google Shape;229;p21"/>
          <p:cNvPicPr preferRelativeResize="0"/>
          <p:nvPr/>
        </p:nvPicPr>
        <p:blipFill>
          <a:blip r:embed="rId3">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2E2A4EEE-82D3-774B-83E9-A6E933FDAFB5}"/>
              </a:ext>
            </a:extLst>
          </p:cNvPr>
          <p:cNvSpPr>
            <a:spLocks noGrp="1"/>
          </p:cNvSpPr>
          <p:nvPr>
            <p:ph type="ctrTitle"/>
          </p:nvPr>
        </p:nvSpPr>
        <p:spPr/>
        <p:txBody>
          <a:bodyPr/>
          <a:lstStyle/>
          <a:p>
            <a:endParaRPr lang="en-GB"/>
          </a:p>
        </p:txBody>
      </p:sp>
      <p:sp>
        <p:nvSpPr>
          <p:cNvPr id="9" name="Google Shape;151;p19">
            <a:extLst>
              <a:ext uri="{FF2B5EF4-FFF2-40B4-BE49-F238E27FC236}">
                <a16:creationId xmlns:a16="http://schemas.microsoft.com/office/drawing/2014/main" id="{D2FC27F5-BF31-4F4D-84B6-5E3673DDEE7C}"/>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 </a:t>
            </a:r>
            <a:r>
              <a:rPr lang="en-GB" dirty="0" err="1"/>
              <a:t>ixek</a:t>
            </a:r>
            <a:endParaRPr lang="en-GB"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9"/>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30</a:t>
            </a:fld>
            <a:endParaRPr/>
          </a:p>
        </p:txBody>
      </p:sp>
      <p:sp>
        <p:nvSpPr>
          <p:cNvPr id="538" name="Google Shape;538;p49"/>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1100" u="sng" dirty="0">
                <a:solidFill>
                  <a:srgbClr val="9DFCE6"/>
                </a:solidFill>
                <a:latin typeface="Arial"/>
                <a:ea typeface="Arial"/>
                <a:cs typeface="Arial"/>
                <a:sym typeface="Arial"/>
                <a:hlinkClick r:id="rId3">
                  <a:extLst>
                    <a:ext uri="{A12FA001-AC4F-418D-AE19-62706E023703}">
                      <ahyp:hlinkClr xmlns:ahyp="http://schemas.microsoft.com/office/drawing/2018/hyperlinkcolor" val="tx"/>
                    </a:ext>
                  </a:extLst>
                </a:hlinkClick>
              </a:rPr>
              <a:t>http://docs.astropy.org/en/stable/index.html#developer-documentation</a:t>
            </a:r>
            <a:endParaRPr dirty="0">
              <a:solidFill>
                <a:srgbClr val="9DFCE6"/>
              </a:solidFill>
            </a:endParaRPr>
          </a:p>
        </p:txBody>
      </p:sp>
      <p:sp>
        <p:nvSpPr>
          <p:cNvPr id="539" name="Google Shape;539;p49"/>
          <p:cNvSpPr txBox="1">
            <a:spLocks noGrp="1"/>
          </p:cNvSpPr>
          <p:nvPr>
            <p:ph type="ctrTitle" idx="2"/>
          </p:nvPr>
        </p:nvSpPr>
        <p:spPr>
          <a:xfrm flipH="1">
            <a:off x="100" y="0"/>
            <a:ext cx="8635800" cy="52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Write as if your best friend were reading</a:t>
            </a:r>
            <a:endParaRPr dirty="0"/>
          </a:p>
        </p:txBody>
      </p:sp>
      <p:pic>
        <p:nvPicPr>
          <p:cNvPr id="540" name="Google Shape;540;p49"/>
          <p:cNvPicPr preferRelativeResize="0"/>
          <p:nvPr/>
        </p:nvPicPr>
        <p:blipFill>
          <a:blip r:embed="rId4">
            <a:alphaModFix/>
          </a:blip>
          <a:stretch>
            <a:fillRect/>
          </a:stretch>
        </p:blipFill>
        <p:spPr>
          <a:xfrm>
            <a:off x="111050" y="529200"/>
            <a:ext cx="5195925" cy="2617851"/>
          </a:xfrm>
          <a:prstGeom prst="rect">
            <a:avLst/>
          </a:prstGeom>
          <a:noFill/>
          <a:ln>
            <a:noFill/>
          </a:ln>
        </p:spPr>
      </p:pic>
      <p:pic>
        <p:nvPicPr>
          <p:cNvPr id="541" name="Google Shape;541;p49"/>
          <p:cNvPicPr preferRelativeResize="0"/>
          <p:nvPr/>
        </p:nvPicPr>
        <p:blipFill>
          <a:blip r:embed="rId5">
            <a:alphaModFix/>
          </a:blip>
          <a:stretch>
            <a:fillRect/>
          </a:stretch>
        </p:blipFill>
        <p:spPr>
          <a:xfrm>
            <a:off x="4328450" y="2720600"/>
            <a:ext cx="4759526" cy="1864325"/>
          </a:xfrm>
          <a:prstGeom prst="rect">
            <a:avLst/>
          </a:prstGeom>
          <a:noFill/>
          <a:ln>
            <a:noFill/>
          </a:ln>
        </p:spPr>
      </p:pic>
      <p:pic>
        <p:nvPicPr>
          <p:cNvPr id="543" name="Google Shape;543;p49"/>
          <p:cNvPicPr preferRelativeResize="0"/>
          <p:nvPr/>
        </p:nvPicPr>
        <p:blipFill>
          <a:blip r:embed="rId6">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E6BA2CA7-02A0-6948-9F44-95DEDF7BFE7B}"/>
              </a:ext>
            </a:extLst>
          </p:cNvPr>
          <p:cNvSpPr>
            <a:spLocks noGrp="1"/>
          </p:cNvSpPr>
          <p:nvPr>
            <p:ph type="ctrTitle"/>
          </p:nvPr>
        </p:nvSpPr>
        <p:spPr/>
        <p:txBody>
          <a:bodyPr/>
          <a:lstStyle/>
          <a:p>
            <a:endParaRPr lang="en-GB"/>
          </a:p>
        </p:txBody>
      </p:sp>
      <p:sp>
        <p:nvSpPr>
          <p:cNvPr id="10" name="Google Shape;151;p19">
            <a:extLst>
              <a:ext uri="{FF2B5EF4-FFF2-40B4-BE49-F238E27FC236}">
                <a16:creationId xmlns:a16="http://schemas.microsoft.com/office/drawing/2014/main" id="{E1C983AC-7FD2-9B46-9117-54633FA34E19}"/>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1"/>
          <p:cNvSpPr txBox="1">
            <a:spLocks noGrp="1"/>
          </p:cNvSpPr>
          <p:nvPr>
            <p:ph type="subTitle" idx="1"/>
          </p:nvPr>
        </p:nvSpPr>
        <p:spPr>
          <a:xfrm>
            <a:off x="653788" y="1754425"/>
            <a:ext cx="3599700" cy="170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dirty="0"/>
              <a:t>Master / Slave</a:t>
            </a:r>
            <a:endParaRPr sz="1800" dirty="0"/>
          </a:p>
          <a:p>
            <a:pPr marL="0" lvl="0" indent="0" algn="l" rtl="0">
              <a:spcBef>
                <a:spcPts val="1600"/>
              </a:spcBef>
              <a:spcAft>
                <a:spcPts val="1600"/>
              </a:spcAft>
              <a:buNone/>
            </a:pPr>
            <a:endParaRPr lang="es" sz="1800" dirty="0"/>
          </a:p>
          <a:p>
            <a:pPr marL="0" lvl="0" indent="0" algn="l" rtl="0">
              <a:spcBef>
                <a:spcPts val="1600"/>
              </a:spcBef>
              <a:spcAft>
                <a:spcPts val="1600"/>
              </a:spcAft>
              <a:buNone/>
            </a:pPr>
            <a:r>
              <a:rPr lang="es" sz="1800" dirty="0"/>
              <a:t>Blacklist / Whitelist</a:t>
            </a:r>
            <a:endParaRPr sz="1800" dirty="0"/>
          </a:p>
        </p:txBody>
      </p:sp>
      <p:sp>
        <p:nvSpPr>
          <p:cNvPr id="560" name="Google Shape;560;p51"/>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31</a:t>
            </a:fld>
            <a:endParaRPr/>
          </a:p>
        </p:txBody>
      </p:sp>
      <p:sp>
        <p:nvSpPr>
          <p:cNvPr id="561" name="Google Shape;561;p51"/>
          <p:cNvSpPr txBox="1">
            <a:spLocks noGrp="1"/>
          </p:cNvSpPr>
          <p:nvPr>
            <p:ph type="ctrTitle" idx="2"/>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562" name="Google Shape;562;p51"/>
          <p:cNvSpPr txBox="1">
            <a:spLocks noGrp="1"/>
          </p:cNvSpPr>
          <p:nvPr>
            <p:ph type="ctrTitle"/>
          </p:nvPr>
        </p:nvSpPr>
        <p:spPr>
          <a:xfrm>
            <a:off x="653788" y="629075"/>
            <a:ext cx="3888000" cy="9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Problematic terms</a:t>
            </a:r>
            <a:endParaRPr/>
          </a:p>
        </p:txBody>
      </p:sp>
      <p:sp>
        <p:nvSpPr>
          <p:cNvPr id="563" name="Google Shape;563;p51"/>
          <p:cNvSpPr txBox="1">
            <a:spLocks noGrp="1"/>
          </p:cNvSpPr>
          <p:nvPr>
            <p:ph type="ctrTitle" idx="3"/>
          </p:nvPr>
        </p:nvSpPr>
        <p:spPr>
          <a:xfrm>
            <a:off x="4595563" y="629075"/>
            <a:ext cx="3888000" cy="9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Inclusive culture not only in your docs</a:t>
            </a:r>
            <a:endParaRPr/>
          </a:p>
        </p:txBody>
      </p:sp>
      <p:sp>
        <p:nvSpPr>
          <p:cNvPr id="564" name="Google Shape;564;p51"/>
          <p:cNvSpPr txBox="1">
            <a:spLocks noGrp="1"/>
          </p:cNvSpPr>
          <p:nvPr>
            <p:ph type="subTitle" idx="4"/>
          </p:nvPr>
        </p:nvSpPr>
        <p:spPr>
          <a:xfrm>
            <a:off x="4595563" y="1719000"/>
            <a:ext cx="3599700" cy="15467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dirty="0"/>
              <a:t>Primary / Replica, Captain/sailor</a:t>
            </a:r>
          </a:p>
          <a:p>
            <a:pPr marL="0" lvl="0" indent="0" algn="l" rtl="0">
              <a:spcBef>
                <a:spcPts val="0"/>
              </a:spcBef>
              <a:spcAft>
                <a:spcPts val="0"/>
              </a:spcAft>
              <a:buNone/>
            </a:pPr>
            <a:endParaRPr lang="es" sz="1800" dirty="0"/>
          </a:p>
          <a:p>
            <a:pPr marL="0" lvl="0" indent="0" algn="l" rtl="0">
              <a:spcBef>
                <a:spcPts val="0"/>
              </a:spcBef>
              <a:spcAft>
                <a:spcPts val="0"/>
              </a:spcAft>
              <a:buNone/>
            </a:pPr>
            <a:endParaRPr lang="es" sz="1800" dirty="0"/>
          </a:p>
          <a:p>
            <a:pPr marL="0" lvl="0" indent="0" algn="l" rtl="0">
              <a:spcBef>
                <a:spcPts val="1600"/>
              </a:spcBef>
              <a:spcAft>
                <a:spcPts val="1600"/>
              </a:spcAft>
              <a:buNone/>
            </a:pPr>
            <a:r>
              <a:rPr lang="es" sz="1800" dirty="0"/>
              <a:t>Denylist / Allowlist</a:t>
            </a:r>
            <a:endParaRPr sz="1800" dirty="0"/>
          </a:p>
        </p:txBody>
      </p:sp>
      <p:sp>
        <p:nvSpPr>
          <p:cNvPr id="565" name="Google Shape;565;p51"/>
          <p:cNvSpPr txBox="1"/>
          <p:nvPr/>
        </p:nvSpPr>
        <p:spPr>
          <a:xfrm>
            <a:off x="579175" y="3547225"/>
            <a:ext cx="8359800" cy="529200"/>
          </a:xfrm>
          <a:prstGeom prst="rect">
            <a:avLst/>
          </a:prstGeom>
          <a:solidFill>
            <a:srgbClr val="CE1515"/>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dirty="0">
                <a:solidFill>
                  <a:srgbClr val="FFFFFF"/>
                </a:solidFill>
                <a:latin typeface="Graduate"/>
                <a:ea typeface="Graduate"/>
                <a:cs typeface="Graduate"/>
                <a:sym typeface="Graduate"/>
              </a:rPr>
              <a:t>Can have an impact in your team culture</a:t>
            </a:r>
            <a:endParaRPr sz="2400" dirty="0">
              <a:solidFill>
                <a:srgbClr val="FFFFFF"/>
              </a:solidFill>
              <a:latin typeface="Graduate"/>
              <a:ea typeface="Graduate"/>
              <a:cs typeface="Graduate"/>
              <a:sym typeface="Graduate"/>
            </a:endParaRPr>
          </a:p>
        </p:txBody>
      </p:sp>
      <p:pic>
        <p:nvPicPr>
          <p:cNvPr id="567" name="Google Shape;567;p51"/>
          <p:cNvPicPr preferRelativeResize="0"/>
          <p:nvPr/>
        </p:nvPicPr>
        <p:blipFill>
          <a:blip r:embed="rId3">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87732A76-98B2-F94C-AD58-162ABD4C315B}"/>
              </a:ext>
            </a:extLst>
          </p:cNvPr>
          <p:cNvSpPr>
            <a:spLocks noGrp="1"/>
          </p:cNvSpPr>
          <p:nvPr>
            <p:ph type="ctrTitle" idx="2"/>
          </p:nvPr>
        </p:nvSpPr>
        <p:spPr/>
        <p:txBody>
          <a:bodyPr/>
          <a:lstStyle/>
          <a:p>
            <a:endParaRPr lang="en-GB"/>
          </a:p>
        </p:txBody>
      </p:sp>
      <p:sp>
        <p:nvSpPr>
          <p:cNvPr id="12" name="Google Shape;151;p19">
            <a:extLst>
              <a:ext uri="{FF2B5EF4-FFF2-40B4-BE49-F238E27FC236}">
                <a16:creationId xmlns:a16="http://schemas.microsoft.com/office/drawing/2014/main" id="{A59596EA-3869-D446-99F8-8C9F691A36BB}"/>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64"/>
                                        </p:tgtEl>
                                        <p:attrNameLst>
                                          <p:attrName>style.visibility</p:attrName>
                                        </p:attrNameLst>
                                      </p:cBhvr>
                                      <p:to>
                                        <p:strVal val="visible"/>
                                      </p:to>
                                    </p:set>
                                    <p:animEffect transition="in" filter="fade">
                                      <p:cBhvr>
                                        <p:cTn id="9" dur="1000"/>
                                        <p:tgtEl>
                                          <p:spTgt spid="56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2"/>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32</a:t>
            </a:fld>
            <a:endParaRPr/>
          </a:p>
        </p:txBody>
      </p:sp>
      <p:sp>
        <p:nvSpPr>
          <p:cNvPr id="573" name="Google Shape;573;p52"/>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1100" u="sng">
                <a:solidFill>
                  <a:srgbClr val="BBDFD9"/>
                </a:solidFill>
                <a:latin typeface="Arial"/>
                <a:ea typeface="Arial"/>
                <a:cs typeface="Arial"/>
                <a:sym typeface="Arial"/>
                <a:hlinkClick r:id="rId3"/>
              </a:rPr>
              <a:t>https://alexjs.com/</a:t>
            </a:r>
            <a:r>
              <a:rPr lang="es">
                <a:solidFill>
                  <a:srgbClr val="BBDFD9"/>
                </a:solidFill>
              </a:rPr>
              <a:t>     </a:t>
            </a:r>
            <a:r>
              <a:rPr lang="es" sz="1100">
                <a:solidFill>
                  <a:schemeClr val="dk1"/>
                </a:solidFill>
                <a:highlight>
                  <a:srgbClr val="FDFDFC"/>
                </a:highlight>
                <a:latin typeface="Roboto"/>
                <a:ea typeface="Roboto"/>
                <a:cs typeface="Roboto"/>
                <a:sym typeface="Roboto"/>
              </a:rPr>
              <a:t>Visual Studio Code: </a:t>
            </a:r>
            <a:r>
              <a:rPr lang="es" sz="1100">
                <a:solidFill>
                  <a:srgbClr val="8060E5"/>
                </a:solidFill>
                <a:highlight>
                  <a:srgbClr val="FDFDFC"/>
                </a:highlight>
                <a:uFill>
                  <a:noFill/>
                </a:uFill>
                <a:latin typeface="Roboto"/>
                <a:ea typeface="Roboto"/>
                <a:cs typeface="Roboto"/>
                <a:sym typeface="Roboto"/>
                <a:hlinkClick r:id="rId4"/>
              </a:rPr>
              <a:t>vscode-alex</a:t>
            </a:r>
            <a:r>
              <a:rPr lang="es" sz="1100">
                <a:solidFill>
                  <a:schemeClr val="dk1"/>
                </a:solidFill>
                <a:highlight>
                  <a:srgbClr val="FDFDFC"/>
                </a:highlight>
                <a:latin typeface="Roboto"/>
                <a:ea typeface="Roboto"/>
                <a:cs typeface="Roboto"/>
                <a:sym typeface="Roboto"/>
              </a:rPr>
              <a:t> (by </a:t>
            </a:r>
            <a:r>
              <a:rPr lang="es" sz="1100">
                <a:solidFill>
                  <a:srgbClr val="8060E5"/>
                </a:solidFill>
                <a:highlight>
                  <a:srgbClr val="FDFDFC"/>
                </a:highlight>
                <a:uFill>
                  <a:noFill/>
                </a:uFill>
                <a:latin typeface="Roboto"/>
                <a:ea typeface="Roboto"/>
                <a:cs typeface="Roboto"/>
                <a:sym typeface="Roboto"/>
                <a:hlinkClick r:id="rId5"/>
              </a:rPr>
              <a:t>@shinnn</a:t>
            </a:r>
            <a:r>
              <a:rPr lang="es" sz="1100">
                <a:solidFill>
                  <a:schemeClr val="dk1"/>
                </a:solidFill>
                <a:highlight>
                  <a:srgbClr val="FDFDFC"/>
                </a:highlight>
                <a:latin typeface="Roboto"/>
                <a:ea typeface="Roboto"/>
                <a:cs typeface="Roboto"/>
                <a:sym typeface="Roboto"/>
              </a:rPr>
              <a:t>)</a:t>
            </a:r>
            <a:endParaRPr>
              <a:solidFill>
                <a:srgbClr val="BBDFD9"/>
              </a:solidFill>
            </a:endParaRPr>
          </a:p>
        </p:txBody>
      </p:sp>
      <p:pic>
        <p:nvPicPr>
          <p:cNvPr id="574" name="Google Shape;574;p52"/>
          <p:cNvPicPr preferRelativeResize="0"/>
          <p:nvPr/>
        </p:nvPicPr>
        <p:blipFill>
          <a:blip r:embed="rId6">
            <a:alphaModFix/>
          </a:blip>
          <a:stretch>
            <a:fillRect/>
          </a:stretch>
        </p:blipFill>
        <p:spPr>
          <a:xfrm>
            <a:off x="136775" y="1326625"/>
            <a:ext cx="3657599" cy="2330575"/>
          </a:xfrm>
          <a:prstGeom prst="rect">
            <a:avLst/>
          </a:prstGeom>
          <a:noFill/>
          <a:ln>
            <a:noFill/>
          </a:ln>
        </p:spPr>
      </p:pic>
      <p:pic>
        <p:nvPicPr>
          <p:cNvPr id="575" name="Google Shape;575;p52"/>
          <p:cNvPicPr preferRelativeResize="0"/>
          <p:nvPr/>
        </p:nvPicPr>
        <p:blipFill>
          <a:blip r:embed="rId7">
            <a:alphaModFix/>
          </a:blip>
          <a:stretch>
            <a:fillRect/>
          </a:stretch>
        </p:blipFill>
        <p:spPr>
          <a:xfrm>
            <a:off x="4539099" y="152400"/>
            <a:ext cx="3974669" cy="4536901"/>
          </a:xfrm>
          <a:prstGeom prst="rect">
            <a:avLst/>
          </a:prstGeom>
          <a:noFill/>
          <a:ln>
            <a:noFill/>
          </a:ln>
        </p:spPr>
      </p:pic>
      <p:pic>
        <p:nvPicPr>
          <p:cNvPr id="577" name="Google Shape;577;p52"/>
          <p:cNvPicPr preferRelativeResize="0"/>
          <p:nvPr/>
        </p:nvPicPr>
        <p:blipFill>
          <a:blip r:embed="rId8">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CEAC5D16-03BE-3D44-876F-689FBC900EEB}"/>
              </a:ext>
            </a:extLst>
          </p:cNvPr>
          <p:cNvSpPr>
            <a:spLocks noGrp="1"/>
          </p:cNvSpPr>
          <p:nvPr>
            <p:ph type="ctrTitle"/>
          </p:nvPr>
        </p:nvSpPr>
        <p:spPr/>
        <p:txBody>
          <a:bodyPr/>
          <a:lstStyle/>
          <a:p>
            <a:endParaRPr lang="en-GB"/>
          </a:p>
        </p:txBody>
      </p:sp>
      <p:sp>
        <p:nvSpPr>
          <p:cNvPr id="4" name="Rectangle 3">
            <a:extLst>
              <a:ext uri="{FF2B5EF4-FFF2-40B4-BE49-F238E27FC236}">
                <a16:creationId xmlns:a16="http://schemas.microsoft.com/office/drawing/2014/main" id="{DB430CCF-BB55-3D44-BFE5-4A7301FA3662}"/>
              </a:ext>
            </a:extLst>
          </p:cNvPr>
          <p:cNvSpPr/>
          <p:nvPr/>
        </p:nvSpPr>
        <p:spPr>
          <a:xfrm>
            <a:off x="5718875" y="588936"/>
            <a:ext cx="333213" cy="16273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Google Shape;151;p19">
            <a:extLst>
              <a:ext uri="{FF2B5EF4-FFF2-40B4-BE49-F238E27FC236}">
                <a16:creationId xmlns:a16="http://schemas.microsoft.com/office/drawing/2014/main" id="{9D4C2EEF-F0F6-104E-9AAA-41215BD84A2F}"/>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3"/>
          <p:cNvSpPr txBox="1">
            <a:spLocks noGrp="1"/>
          </p:cNvSpPr>
          <p:nvPr>
            <p:ph type="subTitle" idx="1"/>
          </p:nvPr>
        </p:nvSpPr>
        <p:spPr>
          <a:xfrm>
            <a:off x="653788" y="1498075"/>
            <a:ext cx="3599700" cy="170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“Code tells you how, comments tell you why”</a:t>
            </a:r>
            <a:endParaRPr/>
          </a:p>
          <a:p>
            <a:pPr marL="457200" lvl="0" indent="-342900" algn="l" rtl="0">
              <a:spcBef>
                <a:spcPts val="1600"/>
              </a:spcBef>
              <a:spcAft>
                <a:spcPts val="0"/>
              </a:spcAft>
              <a:buSzPts val="1800"/>
              <a:buChar char="-"/>
            </a:pPr>
            <a:r>
              <a:rPr lang="es"/>
              <a:t>Jeff Atwood</a:t>
            </a:r>
            <a:endParaRPr/>
          </a:p>
          <a:p>
            <a:pPr marL="0" lvl="0" indent="0" algn="l" rtl="0">
              <a:spcBef>
                <a:spcPts val="1600"/>
              </a:spcBef>
              <a:spcAft>
                <a:spcPts val="1600"/>
              </a:spcAft>
              <a:buNone/>
            </a:pPr>
            <a:r>
              <a:rPr lang="es"/>
              <a:t>Comments describe your code to developers</a:t>
            </a:r>
            <a:endParaRPr/>
          </a:p>
        </p:txBody>
      </p:sp>
      <p:sp>
        <p:nvSpPr>
          <p:cNvPr id="583" name="Google Shape;583;p53"/>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33</a:t>
            </a:fld>
            <a:endParaRPr/>
          </a:p>
        </p:txBody>
      </p:sp>
      <p:sp>
        <p:nvSpPr>
          <p:cNvPr id="584" name="Google Shape;584;p53"/>
          <p:cNvSpPr txBox="1">
            <a:spLocks noGrp="1"/>
          </p:cNvSpPr>
          <p:nvPr>
            <p:ph type="ctrTitle" idx="2"/>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rgbClr val="BBDFD9"/>
                </a:solidFill>
              </a:rPr>
              <a:t>https://github.com/pandas-dev/pandas/blob/18a9e4c8ab253e83ba43767d890576186be13332/pandas/core/dtypes/concat.py#L72</a:t>
            </a:r>
            <a:endParaRPr>
              <a:solidFill>
                <a:srgbClr val="BBDFD9"/>
              </a:solidFill>
            </a:endParaRPr>
          </a:p>
        </p:txBody>
      </p:sp>
      <p:sp>
        <p:nvSpPr>
          <p:cNvPr id="585" name="Google Shape;585;p53"/>
          <p:cNvSpPr txBox="1">
            <a:spLocks noGrp="1"/>
          </p:cNvSpPr>
          <p:nvPr>
            <p:ph type="ctrTitle"/>
          </p:nvPr>
        </p:nvSpPr>
        <p:spPr>
          <a:xfrm>
            <a:off x="653788" y="629075"/>
            <a:ext cx="3888000" cy="9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Commenting vs documentation</a:t>
            </a:r>
            <a:endParaRPr/>
          </a:p>
        </p:txBody>
      </p:sp>
      <p:pic>
        <p:nvPicPr>
          <p:cNvPr id="586" name="Google Shape;586;p53"/>
          <p:cNvPicPr preferRelativeResize="0"/>
          <p:nvPr/>
        </p:nvPicPr>
        <p:blipFill>
          <a:blip r:embed="rId3">
            <a:alphaModFix/>
          </a:blip>
          <a:stretch>
            <a:fillRect/>
          </a:stretch>
        </p:blipFill>
        <p:spPr>
          <a:xfrm>
            <a:off x="5029416" y="576487"/>
            <a:ext cx="3788511" cy="3548676"/>
          </a:xfrm>
          <a:prstGeom prst="rect">
            <a:avLst/>
          </a:prstGeom>
          <a:noFill/>
          <a:ln>
            <a:noFill/>
          </a:ln>
        </p:spPr>
      </p:pic>
      <p:sp>
        <p:nvSpPr>
          <p:cNvPr id="587" name="Google Shape;587;p53"/>
          <p:cNvSpPr txBox="1">
            <a:spLocks noGrp="1"/>
          </p:cNvSpPr>
          <p:nvPr>
            <p:ph type="ctrTitle" idx="2"/>
          </p:nvPr>
        </p:nvSpPr>
        <p:spPr>
          <a:xfrm>
            <a:off x="94525" y="4841700"/>
            <a:ext cx="34530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         @ixek</a:t>
            </a:r>
            <a:endParaRPr/>
          </a:p>
        </p:txBody>
      </p:sp>
      <p:pic>
        <p:nvPicPr>
          <p:cNvPr id="588" name="Google Shape;588;p53"/>
          <p:cNvPicPr preferRelativeResize="0"/>
          <p:nvPr/>
        </p:nvPicPr>
        <p:blipFill>
          <a:blip r:embed="rId4">
            <a:alphaModFix/>
          </a:blip>
          <a:stretch>
            <a:fillRect/>
          </a:stretch>
        </p:blipFill>
        <p:spPr>
          <a:xfrm>
            <a:off x="136775" y="4841700"/>
            <a:ext cx="254100" cy="254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54"/>
          <p:cNvSpPr txBox="1">
            <a:spLocks noGrp="1"/>
          </p:cNvSpPr>
          <p:nvPr>
            <p:ph type="subTitle" idx="1"/>
          </p:nvPr>
        </p:nvSpPr>
        <p:spPr>
          <a:xfrm>
            <a:off x="653788" y="1498075"/>
            <a:ext cx="3599700" cy="170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Docs describe its use and functionality to your users </a:t>
            </a:r>
            <a:endParaRPr/>
          </a:p>
          <a:p>
            <a:pPr marL="0" lvl="0" indent="0" algn="l" rtl="0">
              <a:spcBef>
                <a:spcPts val="1600"/>
              </a:spcBef>
              <a:spcAft>
                <a:spcPts val="0"/>
              </a:spcAft>
              <a:buNone/>
            </a:pPr>
            <a:r>
              <a:rPr lang="es"/>
              <a:t>Mindful structure:</a:t>
            </a:r>
            <a:endParaRPr/>
          </a:p>
          <a:p>
            <a:pPr marL="457200" lvl="0" indent="-342900" algn="l" rtl="0">
              <a:spcBef>
                <a:spcPts val="1600"/>
              </a:spcBef>
              <a:spcAft>
                <a:spcPts val="0"/>
              </a:spcAft>
              <a:buSzPts val="1800"/>
              <a:buChar char="-"/>
            </a:pPr>
            <a:r>
              <a:rPr lang="es"/>
              <a:t>Explain the feature</a:t>
            </a:r>
            <a:endParaRPr/>
          </a:p>
          <a:p>
            <a:pPr marL="457200" lvl="0" indent="-342900" algn="l" rtl="0">
              <a:spcBef>
                <a:spcPts val="0"/>
              </a:spcBef>
              <a:spcAft>
                <a:spcPts val="0"/>
              </a:spcAft>
              <a:buSzPts val="1800"/>
              <a:buChar char="-"/>
            </a:pPr>
            <a:r>
              <a:rPr lang="es"/>
              <a:t>Describe the use cases</a:t>
            </a:r>
            <a:endParaRPr/>
          </a:p>
          <a:p>
            <a:pPr marL="457200" lvl="0" indent="-342900" algn="l" rtl="0">
              <a:spcBef>
                <a:spcPts val="0"/>
              </a:spcBef>
              <a:spcAft>
                <a:spcPts val="0"/>
              </a:spcAft>
              <a:buSzPts val="1800"/>
              <a:buChar char="-"/>
            </a:pPr>
            <a:r>
              <a:rPr lang="es"/>
              <a:t>Additional recommended tooling</a:t>
            </a:r>
            <a:endParaRPr/>
          </a:p>
          <a:p>
            <a:pPr marL="457200" lvl="0" indent="-342900" algn="l" rtl="0">
              <a:spcBef>
                <a:spcPts val="0"/>
              </a:spcBef>
              <a:spcAft>
                <a:spcPts val="0"/>
              </a:spcAft>
              <a:buSzPts val="1800"/>
              <a:buChar char="-"/>
            </a:pPr>
            <a:r>
              <a:rPr lang="es"/>
              <a:t>Common errors / gotchas</a:t>
            </a:r>
            <a:endParaRPr/>
          </a:p>
        </p:txBody>
      </p:sp>
      <p:sp>
        <p:nvSpPr>
          <p:cNvPr id="594" name="Google Shape;594;p54"/>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34</a:t>
            </a:fld>
            <a:endParaRPr/>
          </a:p>
        </p:txBody>
      </p:sp>
      <p:sp>
        <p:nvSpPr>
          <p:cNvPr id="595" name="Google Shape;595;p54"/>
          <p:cNvSpPr txBox="1">
            <a:spLocks noGrp="1"/>
          </p:cNvSpPr>
          <p:nvPr>
            <p:ph type="ctrTitle" idx="2"/>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rgbClr val="BBDFD9"/>
                </a:solidFill>
              </a:rPr>
              <a:t>https://github.com/pandas-dev/pandas/blob/18a9e4c8ab253e83ba43767d890576186be13332/pandas/core/dtypes/concat.py#L72</a:t>
            </a:r>
            <a:endParaRPr>
              <a:solidFill>
                <a:srgbClr val="BBDFD9"/>
              </a:solidFill>
            </a:endParaRPr>
          </a:p>
        </p:txBody>
      </p:sp>
      <p:sp>
        <p:nvSpPr>
          <p:cNvPr id="596" name="Google Shape;596;p54"/>
          <p:cNvSpPr txBox="1">
            <a:spLocks noGrp="1"/>
          </p:cNvSpPr>
          <p:nvPr>
            <p:ph type="ctrTitle"/>
          </p:nvPr>
        </p:nvSpPr>
        <p:spPr>
          <a:xfrm>
            <a:off x="653788" y="629075"/>
            <a:ext cx="3888000" cy="9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Commenting vs documentation</a:t>
            </a:r>
            <a:endParaRPr/>
          </a:p>
        </p:txBody>
      </p:sp>
      <p:sp>
        <p:nvSpPr>
          <p:cNvPr id="597" name="Google Shape;597;p54"/>
          <p:cNvSpPr txBox="1">
            <a:spLocks noGrp="1"/>
          </p:cNvSpPr>
          <p:nvPr>
            <p:ph type="ctrTitle" idx="2"/>
          </p:nvPr>
        </p:nvSpPr>
        <p:spPr>
          <a:xfrm>
            <a:off x="94525" y="4841700"/>
            <a:ext cx="34530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         @ixek</a:t>
            </a:r>
            <a:endParaRPr/>
          </a:p>
        </p:txBody>
      </p:sp>
      <p:pic>
        <p:nvPicPr>
          <p:cNvPr id="598" name="Google Shape;598;p54"/>
          <p:cNvPicPr preferRelativeResize="0"/>
          <p:nvPr/>
        </p:nvPicPr>
        <p:blipFill>
          <a:blip r:embed="rId3">
            <a:alphaModFix/>
          </a:blip>
          <a:stretch>
            <a:fillRect/>
          </a:stretch>
        </p:blipFill>
        <p:spPr>
          <a:xfrm>
            <a:off x="136775" y="4841700"/>
            <a:ext cx="254100" cy="254100"/>
          </a:xfrm>
          <a:prstGeom prst="rect">
            <a:avLst/>
          </a:prstGeom>
          <a:noFill/>
          <a:ln>
            <a:noFill/>
          </a:ln>
        </p:spPr>
      </p:pic>
      <p:pic>
        <p:nvPicPr>
          <p:cNvPr id="599" name="Google Shape;599;p54"/>
          <p:cNvPicPr preferRelativeResize="0"/>
          <p:nvPr/>
        </p:nvPicPr>
        <p:blipFill>
          <a:blip r:embed="rId4">
            <a:alphaModFix/>
          </a:blip>
          <a:stretch>
            <a:fillRect/>
          </a:stretch>
        </p:blipFill>
        <p:spPr>
          <a:xfrm>
            <a:off x="4880325" y="476162"/>
            <a:ext cx="3888001" cy="374932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5"/>
          <p:cNvSpPr txBox="1">
            <a:spLocks noGrp="1"/>
          </p:cNvSpPr>
          <p:nvPr>
            <p:ph type="ctrTitle"/>
          </p:nvPr>
        </p:nvSpPr>
        <p:spPr>
          <a:xfrm>
            <a:off x="848100" y="1217100"/>
            <a:ext cx="2073300" cy="96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If you cannot use the mindful structure</a:t>
            </a:r>
            <a:endParaRPr/>
          </a:p>
        </p:txBody>
      </p:sp>
      <p:sp>
        <p:nvSpPr>
          <p:cNvPr id="605" name="Google Shape;605;p55"/>
          <p:cNvSpPr txBox="1">
            <a:spLocks noGrp="1"/>
          </p:cNvSpPr>
          <p:nvPr>
            <p:ph type="subTitle" idx="1"/>
          </p:nvPr>
        </p:nvSpPr>
        <p:spPr>
          <a:xfrm flipH="1">
            <a:off x="848100" y="2059400"/>
            <a:ext cx="2073300" cy="12138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s"/>
              <a:t>You might need to refactor </a:t>
            </a:r>
            <a:endParaRPr/>
          </a:p>
        </p:txBody>
      </p:sp>
      <p:sp>
        <p:nvSpPr>
          <p:cNvPr id="606" name="Google Shape;606;p55"/>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35</a:t>
            </a:fld>
            <a:endParaRPr/>
          </a:p>
        </p:txBody>
      </p:sp>
      <p:sp>
        <p:nvSpPr>
          <p:cNvPr id="607" name="Google Shape;607;p55"/>
          <p:cNvSpPr txBox="1">
            <a:spLocks noGrp="1"/>
          </p:cNvSpPr>
          <p:nvPr>
            <p:ph type="ctrTitle" idx="2"/>
          </p:nvPr>
        </p:nvSpPr>
        <p:spPr>
          <a:xfrm>
            <a:off x="1856850" y="4841702"/>
            <a:ext cx="6723300" cy="254100"/>
          </a:xfrm>
          <a:prstGeom prst="rect">
            <a:avLst/>
          </a:prstGeom>
        </p:spPr>
        <p:txBody>
          <a:bodyPr spcFirstLastPara="1" wrap="square" lIns="91425" tIns="91425" rIns="91425" bIns="91425" anchor="ctr" anchorCtr="0">
            <a:noAutofit/>
          </a:bodyPr>
          <a:lstStyle/>
          <a:p>
            <a:r>
              <a:rPr lang="en-GB" u="sng" dirty="0">
                <a:solidFill>
                  <a:srgbClr val="9DFCE6"/>
                </a:solidFill>
                <a:hlinkClick r:id="rId3">
                  <a:extLst>
                    <a:ext uri="{A12FA001-AC4F-418D-AE19-62706E023703}">
                      <ahyp:hlinkClr xmlns:ahyp="http://schemas.microsoft.com/office/drawing/2018/hyperlinkcolor" val="tx"/>
                    </a:ext>
                  </a:extLst>
                </a:hlinkClick>
              </a:rPr>
              <a:t>https://the-turing-way.netlify.com/introduction/introduction</a:t>
            </a:r>
            <a:endParaRPr dirty="0">
              <a:solidFill>
                <a:srgbClr val="9DFCE6"/>
              </a:solidFill>
            </a:endParaRPr>
          </a:p>
        </p:txBody>
      </p:sp>
      <p:pic>
        <p:nvPicPr>
          <p:cNvPr id="608" name="Google Shape;608;p55"/>
          <p:cNvPicPr preferRelativeResize="0"/>
          <p:nvPr/>
        </p:nvPicPr>
        <p:blipFill>
          <a:blip r:embed="rId4">
            <a:alphaModFix/>
          </a:blip>
          <a:stretch>
            <a:fillRect/>
          </a:stretch>
        </p:blipFill>
        <p:spPr>
          <a:xfrm>
            <a:off x="3115150" y="177225"/>
            <a:ext cx="5917799" cy="3948786"/>
          </a:xfrm>
          <a:prstGeom prst="rect">
            <a:avLst/>
          </a:prstGeom>
          <a:noFill/>
          <a:ln>
            <a:noFill/>
          </a:ln>
        </p:spPr>
      </p:pic>
      <p:pic>
        <p:nvPicPr>
          <p:cNvPr id="610" name="Google Shape;610;p55"/>
          <p:cNvPicPr preferRelativeResize="0"/>
          <p:nvPr/>
        </p:nvPicPr>
        <p:blipFill>
          <a:blip r:embed="rId5">
            <a:alphaModFix/>
          </a:blip>
          <a:stretch>
            <a:fillRect/>
          </a:stretch>
        </p:blipFill>
        <p:spPr>
          <a:xfrm>
            <a:off x="136775" y="4841700"/>
            <a:ext cx="254100" cy="254100"/>
          </a:xfrm>
          <a:prstGeom prst="rect">
            <a:avLst/>
          </a:prstGeom>
          <a:noFill/>
          <a:ln>
            <a:noFill/>
          </a:ln>
        </p:spPr>
      </p:pic>
      <p:pic>
        <p:nvPicPr>
          <p:cNvPr id="612" name="Google Shape;612;p55"/>
          <p:cNvPicPr preferRelativeResize="0"/>
          <p:nvPr/>
        </p:nvPicPr>
        <p:blipFill>
          <a:blip r:embed="rId5">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2DAA458C-F2BA-CF4F-AA28-3E57354AAF35}"/>
              </a:ext>
            </a:extLst>
          </p:cNvPr>
          <p:cNvSpPr>
            <a:spLocks noGrp="1"/>
          </p:cNvSpPr>
          <p:nvPr>
            <p:ph type="ctrTitle" idx="2"/>
          </p:nvPr>
        </p:nvSpPr>
        <p:spPr/>
        <p:txBody>
          <a:bodyPr/>
          <a:lstStyle/>
          <a:p>
            <a:endParaRPr lang="en-GB"/>
          </a:p>
        </p:txBody>
      </p:sp>
      <p:sp>
        <p:nvSpPr>
          <p:cNvPr id="5" name="Title 4">
            <a:extLst>
              <a:ext uri="{FF2B5EF4-FFF2-40B4-BE49-F238E27FC236}">
                <a16:creationId xmlns:a16="http://schemas.microsoft.com/office/drawing/2014/main" id="{FA752729-1DBA-684F-9706-DDB236B6E036}"/>
              </a:ext>
            </a:extLst>
          </p:cNvPr>
          <p:cNvSpPr>
            <a:spLocks noGrp="1"/>
          </p:cNvSpPr>
          <p:nvPr>
            <p:ph type="ctrTitle" idx="2"/>
          </p:nvPr>
        </p:nvSpPr>
        <p:spPr/>
        <p:txBody>
          <a:bodyPr/>
          <a:lstStyle/>
          <a:p>
            <a:endParaRPr lang="en-GB"/>
          </a:p>
        </p:txBody>
      </p:sp>
      <p:sp>
        <p:nvSpPr>
          <p:cNvPr id="12" name="Google Shape;151;p19">
            <a:extLst>
              <a:ext uri="{FF2B5EF4-FFF2-40B4-BE49-F238E27FC236}">
                <a16:creationId xmlns:a16="http://schemas.microsoft.com/office/drawing/2014/main" id="{23162656-99F1-2241-9989-F0E781D3E3B6}"/>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6"/>
          <p:cNvSpPr txBox="1">
            <a:spLocks noGrp="1"/>
          </p:cNvSpPr>
          <p:nvPr>
            <p:ph type="ctrTitle"/>
          </p:nvPr>
        </p:nvSpPr>
        <p:spPr>
          <a:xfrm>
            <a:off x="848100" y="1217100"/>
            <a:ext cx="2073300" cy="96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The goal of the docs</a:t>
            </a:r>
            <a:endParaRPr/>
          </a:p>
        </p:txBody>
      </p:sp>
      <p:sp>
        <p:nvSpPr>
          <p:cNvPr id="618" name="Google Shape;618;p56"/>
          <p:cNvSpPr txBox="1">
            <a:spLocks noGrp="1"/>
          </p:cNvSpPr>
          <p:nvPr>
            <p:ph type="subTitle" idx="1"/>
          </p:nvPr>
        </p:nvSpPr>
        <p:spPr>
          <a:xfrm flipH="1">
            <a:off x="848100" y="2059400"/>
            <a:ext cx="2073300" cy="201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Help your users / developers to onboard and fast as possible</a:t>
            </a:r>
            <a:endParaRPr/>
          </a:p>
          <a:p>
            <a:pPr marL="0" lvl="0" indent="0" algn="r" rtl="0">
              <a:spcBef>
                <a:spcPts val="1600"/>
              </a:spcBef>
              <a:spcAft>
                <a:spcPts val="0"/>
              </a:spcAft>
              <a:buNone/>
            </a:pPr>
            <a:r>
              <a:rPr lang="es"/>
              <a:t>Make the right choice </a:t>
            </a:r>
            <a:endParaRPr/>
          </a:p>
          <a:p>
            <a:pPr marL="0" lvl="0" indent="0" algn="r" rtl="0">
              <a:spcBef>
                <a:spcPts val="1600"/>
              </a:spcBef>
              <a:spcAft>
                <a:spcPts val="1600"/>
              </a:spcAft>
              <a:buNone/>
            </a:pPr>
            <a:r>
              <a:rPr lang="es"/>
              <a:t>Build trust</a:t>
            </a:r>
            <a:endParaRPr/>
          </a:p>
        </p:txBody>
      </p:sp>
      <p:sp>
        <p:nvSpPr>
          <p:cNvPr id="619" name="Google Shape;619;p56"/>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36</a:t>
            </a:fld>
            <a:endParaRPr/>
          </a:p>
        </p:txBody>
      </p:sp>
      <p:sp>
        <p:nvSpPr>
          <p:cNvPr id="620" name="Google Shape;620;p56"/>
          <p:cNvSpPr txBox="1">
            <a:spLocks noGrp="1"/>
          </p:cNvSpPr>
          <p:nvPr>
            <p:ph type="ctrTitle" idx="2"/>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621" name="Google Shape;621;p56"/>
          <p:cNvPicPr preferRelativeResize="0"/>
          <p:nvPr/>
        </p:nvPicPr>
        <p:blipFill>
          <a:blip r:embed="rId3">
            <a:alphaModFix/>
          </a:blip>
          <a:stretch>
            <a:fillRect/>
          </a:stretch>
        </p:blipFill>
        <p:spPr>
          <a:xfrm>
            <a:off x="3321875" y="0"/>
            <a:ext cx="5744229" cy="4467149"/>
          </a:xfrm>
          <a:prstGeom prst="rect">
            <a:avLst/>
          </a:prstGeom>
          <a:noFill/>
          <a:ln>
            <a:noFill/>
          </a:ln>
        </p:spPr>
      </p:pic>
      <p:pic>
        <p:nvPicPr>
          <p:cNvPr id="623" name="Google Shape;623;p56"/>
          <p:cNvPicPr preferRelativeResize="0"/>
          <p:nvPr/>
        </p:nvPicPr>
        <p:blipFill>
          <a:blip r:embed="rId4">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84F50781-C49A-FD4C-9E53-39AD6A354A57}"/>
              </a:ext>
            </a:extLst>
          </p:cNvPr>
          <p:cNvSpPr>
            <a:spLocks noGrp="1"/>
          </p:cNvSpPr>
          <p:nvPr>
            <p:ph type="ctrTitle" idx="2"/>
          </p:nvPr>
        </p:nvSpPr>
        <p:spPr/>
        <p:txBody>
          <a:bodyPr/>
          <a:lstStyle/>
          <a:p>
            <a:endParaRPr lang="en-GB"/>
          </a:p>
        </p:txBody>
      </p:sp>
      <p:sp>
        <p:nvSpPr>
          <p:cNvPr id="10" name="Google Shape;151;p19">
            <a:extLst>
              <a:ext uri="{FF2B5EF4-FFF2-40B4-BE49-F238E27FC236}">
                <a16:creationId xmlns:a16="http://schemas.microsoft.com/office/drawing/2014/main" id="{1ED1B5BA-4CB5-CC41-9F51-902EA7E60B4F}"/>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9" name="Google Shape;629;p57"/>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37</a:t>
            </a:fld>
            <a:endParaRPr/>
          </a:p>
        </p:txBody>
      </p:sp>
      <p:sp>
        <p:nvSpPr>
          <p:cNvPr id="630" name="Google Shape;630;p57"/>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1100" u="sng">
                <a:solidFill>
                  <a:srgbClr val="BBDFD9"/>
                </a:solidFill>
                <a:latin typeface="Arial"/>
                <a:ea typeface="Arial"/>
                <a:cs typeface="Arial"/>
                <a:sym typeface="Arial"/>
                <a:hlinkClick r:id="rId3"/>
              </a:rPr>
              <a:t>https://azure.microsoft.com/en-us/resources/samples/?sort=0</a:t>
            </a:r>
            <a:endParaRPr>
              <a:solidFill>
                <a:srgbClr val="BBDFD9"/>
              </a:solidFill>
            </a:endParaRPr>
          </a:p>
        </p:txBody>
      </p:sp>
      <p:sp>
        <p:nvSpPr>
          <p:cNvPr id="631" name="Google Shape;631;p57"/>
          <p:cNvSpPr txBox="1">
            <a:spLocks noGrp="1"/>
          </p:cNvSpPr>
          <p:nvPr>
            <p:ph type="ctrTitle" idx="2"/>
          </p:nvPr>
        </p:nvSpPr>
        <p:spPr>
          <a:xfrm flipH="1">
            <a:off x="100" y="0"/>
            <a:ext cx="8635800" cy="52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Give them useful starting points</a:t>
            </a:r>
            <a:endParaRPr/>
          </a:p>
        </p:txBody>
      </p:sp>
      <p:pic>
        <p:nvPicPr>
          <p:cNvPr id="633" name="Google Shape;633;p57"/>
          <p:cNvPicPr preferRelativeResize="0"/>
          <p:nvPr/>
        </p:nvPicPr>
        <p:blipFill>
          <a:blip r:embed="rId4">
            <a:alphaModFix/>
          </a:blip>
          <a:stretch>
            <a:fillRect/>
          </a:stretch>
        </p:blipFill>
        <p:spPr>
          <a:xfrm>
            <a:off x="136775" y="4841700"/>
            <a:ext cx="254100" cy="254100"/>
          </a:xfrm>
          <a:prstGeom prst="rect">
            <a:avLst/>
          </a:prstGeom>
          <a:noFill/>
          <a:ln>
            <a:noFill/>
          </a:ln>
        </p:spPr>
      </p:pic>
      <p:pic>
        <p:nvPicPr>
          <p:cNvPr id="7" name="Picture 6">
            <a:extLst>
              <a:ext uri="{FF2B5EF4-FFF2-40B4-BE49-F238E27FC236}">
                <a16:creationId xmlns:a16="http://schemas.microsoft.com/office/drawing/2014/main" id="{9F16ED33-E424-7341-B700-B5DC63BFC318}"/>
              </a:ext>
            </a:extLst>
          </p:cNvPr>
          <p:cNvPicPr>
            <a:picLocks noChangeAspect="1"/>
          </p:cNvPicPr>
          <p:nvPr/>
        </p:nvPicPr>
        <p:blipFill>
          <a:blip r:embed="rId5"/>
          <a:stretch>
            <a:fillRect/>
          </a:stretch>
        </p:blipFill>
        <p:spPr>
          <a:xfrm>
            <a:off x="1" y="439487"/>
            <a:ext cx="9139441" cy="4262400"/>
          </a:xfrm>
          <a:prstGeom prst="rect">
            <a:avLst/>
          </a:prstGeom>
        </p:spPr>
      </p:pic>
      <p:sp>
        <p:nvSpPr>
          <p:cNvPr id="3" name="Title 2">
            <a:extLst>
              <a:ext uri="{FF2B5EF4-FFF2-40B4-BE49-F238E27FC236}">
                <a16:creationId xmlns:a16="http://schemas.microsoft.com/office/drawing/2014/main" id="{2A7FCBCF-5273-3444-B98E-DFF746181C63}"/>
              </a:ext>
            </a:extLst>
          </p:cNvPr>
          <p:cNvSpPr>
            <a:spLocks noGrp="1"/>
          </p:cNvSpPr>
          <p:nvPr>
            <p:ph type="ctrTitle"/>
          </p:nvPr>
        </p:nvSpPr>
        <p:spPr/>
        <p:txBody>
          <a:bodyPr/>
          <a:lstStyle/>
          <a:p>
            <a:endParaRPr lang="en-GB"/>
          </a:p>
        </p:txBody>
      </p:sp>
      <p:sp>
        <p:nvSpPr>
          <p:cNvPr id="9" name="Google Shape;151;p19">
            <a:extLst>
              <a:ext uri="{FF2B5EF4-FFF2-40B4-BE49-F238E27FC236}">
                <a16:creationId xmlns:a16="http://schemas.microsoft.com/office/drawing/2014/main" id="{D6407B1F-AAFA-F94E-96A8-F2098C63A75F}"/>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59"/>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38</a:t>
            </a:fld>
            <a:endParaRPr/>
          </a:p>
        </p:txBody>
      </p:sp>
      <p:sp>
        <p:nvSpPr>
          <p:cNvPr id="650" name="Google Shape;650;p59"/>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1100" u="sng">
                <a:solidFill>
                  <a:srgbClr val="BBDFD9"/>
                </a:solidFill>
                <a:latin typeface="Arial"/>
                <a:ea typeface="Arial"/>
                <a:cs typeface="Arial"/>
                <a:sym typeface="Arial"/>
                <a:hlinkClick r:id="rId3"/>
              </a:rPr>
              <a:t>https://azure.microsoft.com/en-us/resources/samples/?sort=0</a:t>
            </a:r>
            <a:endParaRPr>
              <a:solidFill>
                <a:srgbClr val="BBDFD9"/>
              </a:solidFill>
            </a:endParaRPr>
          </a:p>
        </p:txBody>
      </p:sp>
      <p:sp>
        <p:nvSpPr>
          <p:cNvPr id="651" name="Google Shape;651;p59"/>
          <p:cNvSpPr txBox="1">
            <a:spLocks noGrp="1"/>
          </p:cNvSpPr>
          <p:nvPr>
            <p:ph type="ctrTitle" idx="2"/>
          </p:nvPr>
        </p:nvSpPr>
        <p:spPr>
          <a:xfrm flipH="1">
            <a:off x="100" y="0"/>
            <a:ext cx="8635800" cy="52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Who and why is using your tools?</a:t>
            </a:r>
            <a:endParaRPr/>
          </a:p>
        </p:txBody>
      </p:sp>
      <p:pic>
        <p:nvPicPr>
          <p:cNvPr id="653" name="Google Shape;653;p59"/>
          <p:cNvPicPr preferRelativeResize="0"/>
          <p:nvPr/>
        </p:nvPicPr>
        <p:blipFill>
          <a:blip r:embed="rId4">
            <a:alphaModFix/>
          </a:blip>
          <a:stretch>
            <a:fillRect/>
          </a:stretch>
        </p:blipFill>
        <p:spPr>
          <a:xfrm>
            <a:off x="136775" y="4841700"/>
            <a:ext cx="254100" cy="254100"/>
          </a:xfrm>
          <a:prstGeom prst="rect">
            <a:avLst/>
          </a:prstGeom>
          <a:noFill/>
          <a:ln>
            <a:noFill/>
          </a:ln>
        </p:spPr>
      </p:pic>
      <p:pic>
        <p:nvPicPr>
          <p:cNvPr id="654" name="Google Shape;654;p59"/>
          <p:cNvPicPr preferRelativeResize="0"/>
          <p:nvPr/>
        </p:nvPicPr>
        <p:blipFill>
          <a:blip r:embed="rId5">
            <a:alphaModFix/>
          </a:blip>
          <a:stretch>
            <a:fillRect/>
          </a:stretch>
        </p:blipFill>
        <p:spPr>
          <a:xfrm>
            <a:off x="1737513" y="529200"/>
            <a:ext cx="5668963" cy="4007705"/>
          </a:xfrm>
          <a:prstGeom prst="rect">
            <a:avLst/>
          </a:prstGeom>
          <a:noFill/>
          <a:ln>
            <a:noFill/>
          </a:ln>
        </p:spPr>
      </p:pic>
      <p:sp>
        <p:nvSpPr>
          <p:cNvPr id="655" name="Google Shape;655;p59"/>
          <p:cNvSpPr txBox="1"/>
          <p:nvPr/>
        </p:nvSpPr>
        <p:spPr>
          <a:xfrm>
            <a:off x="579175" y="3547225"/>
            <a:ext cx="8359800" cy="889800"/>
          </a:xfrm>
          <a:prstGeom prst="rect">
            <a:avLst/>
          </a:prstGeom>
          <a:solidFill>
            <a:srgbClr val="CE1515"/>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solidFill>
                  <a:srgbClr val="FFFFFF"/>
                </a:solidFill>
                <a:latin typeface="Graduate"/>
                <a:ea typeface="Graduate"/>
                <a:cs typeface="Graduate"/>
                <a:sym typeface="Graduate"/>
              </a:rPr>
              <a:t>Abstractions, frameworks and use cases? - does it make sense</a:t>
            </a:r>
            <a:endParaRPr sz="2400">
              <a:solidFill>
                <a:srgbClr val="FFFFFF"/>
              </a:solidFill>
              <a:latin typeface="Graduate"/>
              <a:ea typeface="Graduate"/>
              <a:cs typeface="Graduate"/>
              <a:sym typeface="Graduate"/>
            </a:endParaRPr>
          </a:p>
        </p:txBody>
      </p:sp>
      <p:sp>
        <p:nvSpPr>
          <p:cNvPr id="3" name="Title 2">
            <a:extLst>
              <a:ext uri="{FF2B5EF4-FFF2-40B4-BE49-F238E27FC236}">
                <a16:creationId xmlns:a16="http://schemas.microsoft.com/office/drawing/2014/main" id="{04423431-5267-714B-BDF4-3E01A166CD45}"/>
              </a:ext>
            </a:extLst>
          </p:cNvPr>
          <p:cNvSpPr>
            <a:spLocks noGrp="1"/>
          </p:cNvSpPr>
          <p:nvPr>
            <p:ph type="ctrTitle"/>
          </p:nvPr>
        </p:nvSpPr>
        <p:spPr/>
        <p:txBody>
          <a:bodyPr/>
          <a:lstStyle/>
          <a:p>
            <a:endParaRPr lang="en-GB"/>
          </a:p>
        </p:txBody>
      </p:sp>
      <p:sp>
        <p:nvSpPr>
          <p:cNvPr id="10" name="Google Shape;151;p19">
            <a:extLst>
              <a:ext uri="{FF2B5EF4-FFF2-40B4-BE49-F238E27FC236}">
                <a16:creationId xmlns:a16="http://schemas.microsoft.com/office/drawing/2014/main" id="{2489A05F-C1CA-3043-8EC3-FCDA306041B2}"/>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64"/>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39</a:t>
            </a:fld>
            <a:endParaRPr/>
          </a:p>
        </p:txBody>
      </p:sp>
      <p:sp>
        <p:nvSpPr>
          <p:cNvPr id="702" name="Google Shape;702;p64"/>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1100" u="sng" dirty="0">
                <a:solidFill>
                  <a:srgbClr val="9DFCE6"/>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https://www.sphinx-doc.org/en/master/usage/quickstart.html</a:t>
            </a:r>
            <a:endParaRPr dirty="0">
              <a:solidFill>
                <a:srgbClr val="9DFCE6"/>
              </a:solidFill>
            </a:endParaRPr>
          </a:p>
        </p:txBody>
      </p:sp>
      <p:sp>
        <p:nvSpPr>
          <p:cNvPr id="703" name="Google Shape;703;p64"/>
          <p:cNvSpPr txBox="1">
            <a:spLocks noGrp="1"/>
          </p:cNvSpPr>
          <p:nvPr>
            <p:ph type="ctrTitle" idx="2"/>
          </p:nvPr>
        </p:nvSpPr>
        <p:spPr>
          <a:xfrm flipH="1">
            <a:off x="100" y="0"/>
            <a:ext cx="8635800" cy="52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Bye bye manual docs</a:t>
            </a:r>
            <a:endParaRPr/>
          </a:p>
        </p:txBody>
      </p:sp>
      <p:pic>
        <p:nvPicPr>
          <p:cNvPr id="705" name="Google Shape;705;p64"/>
          <p:cNvPicPr preferRelativeResize="0"/>
          <p:nvPr/>
        </p:nvPicPr>
        <p:blipFill>
          <a:blip r:embed="rId4">
            <a:alphaModFix/>
          </a:blip>
          <a:stretch>
            <a:fillRect/>
          </a:stretch>
        </p:blipFill>
        <p:spPr>
          <a:xfrm>
            <a:off x="136775" y="4841700"/>
            <a:ext cx="254100" cy="254100"/>
          </a:xfrm>
          <a:prstGeom prst="rect">
            <a:avLst/>
          </a:prstGeom>
          <a:noFill/>
          <a:ln>
            <a:noFill/>
          </a:ln>
        </p:spPr>
      </p:pic>
      <p:pic>
        <p:nvPicPr>
          <p:cNvPr id="706" name="Google Shape;706;p64"/>
          <p:cNvPicPr preferRelativeResize="0"/>
          <p:nvPr/>
        </p:nvPicPr>
        <p:blipFill>
          <a:blip r:embed="rId5">
            <a:alphaModFix/>
          </a:blip>
          <a:stretch>
            <a:fillRect/>
          </a:stretch>
        </p:blipFill>
        <p:spPr>
          <a:xfrm>
            <a:off x="1383913" y="529200"/>
            <a:ext cx="6376186" cy="4007704"/>
          </a:xfrm>
          <a:prstGeom prst="rect">
            <a:avLst/>
          </a:prstGeom>
          <a:noFill/>
          <a:ln>
            <a:noFill/>
          </a:ln>
        </p:spPr>
      </p:pic>
      <p:sp>
        <p:nvSpPr>
          <p:cNvPr id="707" name="Google Shape;707;p64"/>
          <p:cNvSpPr txBox="1"/>
          <p:nvPr/>
        </p:nvSpPr>
        <p:spPr>
          <a:xfrm>
            <a:off x="579175" y="3547225"/>
            <a:ext cx="8359800" cy="529200"/>
          </a:xfrm>
          <a:prstGeom prst="rect">
            <a:avLst/>
          </a:prstGeom>
          <a:solidFill>
            <a:srgbClr val="CE1515"/>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solidFill>
                  <a:srgbClr val="FFFFFF"/>
                </a:solidFill>
                <a:latin typeface="Graduate"/>
                <a:ea typeface="Graduate"/>
                <a:cs typeface="Graduate"/>
                <a:sym typeface="Graduate"/>
              </a:rPr>
              <a:t>Because they are part of your pipelines</a:t>
            </a:r>
            <a:endParaRPr sz="2400">
              <a:solidFill>
                <a:srgbClr val="FFFFFF"/>
              </a:solidFill>
              <a:latin typeface="Graduate"/>
              <a:ea typeface="Graduate"/>
              <a:cs typeface="Graduate"/>
              <a:sym typeface="Graduate"/>
            </a:endParaRPr>
          </a:p>
        </p:txBody>
      </p:sp>
      <p:sp>
        <p:nvSpPr>
          <p:cNvPr id="3" name="Title 2">
            <a:extLst>
              <a:ext uri="{FF2B5EF4-FFF2-40B4-BE49-F238E27FC236}">
                <a16:creationId xmlns:a16="http://schemas.microsoft.com/office/drawing/2014/main" id="{B9B9539B-DDC5-9647-9203-E2849A25A923}"/>
              </a:ext>
            </a:extLst>
          </p:cNvPr>
          <p:cNvSpPr>
            <a:spLocks noGrp="1"/>
          </p:cNvSpPr>
          <p:nvPr>
            <p:ph type="ctrTitle"/>
          </p:nvPr>
        </p:nvSpPr>
        <p:spPr/>
        <p:txBody>
          <a:bodyPr/>
          <a:lstStyle/>
          <a:p>
            <a:endParaRPr lang="en-GB"/>
          </a:p>
        </p:txBody>
      </p:sp>
      <p:sp>
        <p:nvSpPr>
          <p:cNvPr id="11" name="Google Shape;151;p19">
            <a:extLst>
              <a:ext uri="{FF2B5EF4-FFF2-40B4-BE49-F238E27FC236}">
                <a16:creationId xmlns:a16="http://schemas.microsoft.com/office/drawing/2014/main" id="{F8D2A2CF-50DB-3A48-906B-0226C044ADDF}"/>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2"/>
          <p:cNvSpPr txBox="1">
            <a:spLocks noGrp="1"/>
          </p:cNvSpPr>
          <p:nvPr>
            <p:ph type="ctrTitle" idx="2"/>
          </p:nvPr>
        </p:nvSpPr>
        <p:spPr>
          <a:xfrm flipH="1">
            <a:off x="123725" y="2624575"/>
            <a:ext cx="8865000" cy="9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4000" dirty="0"/>
              <a:t>who </a:t>
            </a:r>
            <a:r>
              <a:rPr lang="es" sz="4000" dirty="0">
                <a:solidFill>
                  <a:srgbClr val="448C79"/>
                </a:solidFill>
              </a:rPr>
              <a:t>actually </a:t>
            </a:r>
            <a:r>
              <a:rPr lang="es" sz="4000" dirty="0"/>
              <a:t>writes documentation as a regular practice?</a:t>
            </a:r>
            <a:endParaRPr sz="4000" dirty="0"/>
          </a:p>
        </p:txBody>
      </p:sp>
      <p:sp>
        <p:nvSpPr>
          <p:cNvPr id="235" name="Google Shape;235;p22"/>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4</a:t>
            </a:fld>
            <a:endParaRPr/>
          </a:p>
        </p:txBody>
      </p:sp>
      <p:sp>
        <p:nvSpPr>
          <p:cNvPr id="236" name="Google Shape;236;p22"/>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238" name="Google Shape;238;p22"/>
          <p:cNvPicPr preferRelativeResize="0"/>
          <p:nvPr/>
        </p:nvPicPr>
        <p:blipFill>
          <a:blip r:embed="rId3">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7CBE6A75-32D3-9543-BD75-FDE05359756E}"/>
              </a:ext>
            </a:extLst>
          </p:cNvPr>
          <p:cNvSpPr>
            <a:spLocks noGrp="1"/>
          </p:cNvSpPr>
          <p:nvPr>
            <p:ph type="ctrTitle"/>
          </p:nvPr>
        </p:nvSpPr>
        <p:spPr/>
        <p:txBody>
          <a:bodyPr/>
          <a:lstStyle/>
          <a:p>
            <a:endParaRPr lang="en-GB"/>
          </a:p>
        </p:txBody>
      </p:sp>
      <p:sp>
        <p:nvSpPr>
          <p:cNvPr id="9" name="Google Shape;151;p19">
            <a:extLst>
              <a:ext uri="{FF2B5EF4-FFF2-40B4-BE49-F238E27FC236}">
                <a16:creationId xmlns:a16="http://schemas.microsoft.com/office/drawing/2014/main" id="{FBA6BA10-66B6-9F43-89E6-6E08B702A83D}"/>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65"/>
          <p:cNvSpPr txBox="1">
            <a:spLocks noGrp="1"/>
          </p:cNvSpPr>
          <p:nvPr>
            <p:ph type="subTitle" idx="1"/>
          </p:nvPr>
        </p:nvSpPr>
        <p:spPr>
          <a:xfrm>
            <a:off x="6222750" y="2871225"/>
            <a:ext cx="2470500" cy="12138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s" sz="1800"/>
              <a:t>Schedule regular timings</a:t>
            </a:r>
            <a:endParaRPr sz="1800"/>
          </a:p>
          <a:p>
            <a:pPr marL="457200" lvl="0" indent="-342900" algn="l" rtl="0">
              <a:spcBef>
                <a:spcPts val="0"/>
              </a:spcBef>
              <a:spcAft>
                <a:spcPts val="0"/>
              </a:spcAft>
              <a:buSzPts val="1800"/>
              <a:buChar char="●"/>
            </a:pPr>
            <a:r>
              <a:rPr lang="es" sz="1800"/>
              <a:t>Bring treats!</a:t>
            </a:r>
            <a:endParaRPr sz="1800"/>
          </a:p>
          <a:p>
            <a:pPr marL="457200" lvl="0" indent="-342900" algn="l" rtl="0">
              <a:spcBef>
                <a:spcPts val="0"/>
              </a:spcBef>
              <a:spcAft>
                <a:spcPts val="0"/>
              </a:spcAft>
              <a:buSzPts val="1800"/>
              <a:buChar char="●"/>
            </a:pPr>
            <a:r>
              <a:rPr lang="es" sz="1800"/>
              <a:t>Let them choose</a:t>
            </a:r>
            <a:endParaRPr sz="1800"/>
          </a:p>
          <a:p>
            <a:pPr marL="457200" lvl="0" indent="-342900" algn="l" rtl="0">
              <a:spcBef>
                <a:spcPts val="0"/>
              </a:spcBef>
              <a:spcAft>
                <a:spcPts val="0"/>
              </a:spcAft>
              <a:buSzPts val="1800"/>
              <a:buChar char="●"/>
            </a:pPr>
            <a:r>
              <a:rPr lang="es" sz="1800"/>
              <a:t>Review and merge - pair native and non native speakers</a:t>
            </a:r>
            <a:endParaRPr sz="1800"/>
          </a:p>
        </p:txBody>
      </p:sp>
      <p:sp>
        <p:nvSpPr>
          <p:cNvPr id="713" name="Google Shape;713;p65"/>
          <p:cNvSpPr txBox="1">
            <a:spLocks noGrp="1"/>
          </p:cNvSpPr>
          <p:nvPr>
            <p:ph type="ctrTitle" idx="2"/>
          </p:nvPr>
        </p:nvSpPr>
        <p:spPr>
          <a:xfrm flipH="1">
            <a:off x="6222750" y="1217100"/>
            <a:ext cx="2073300" cy="96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Code sprints? Why not doc sprints?</a:t>
            </a:r>
            <a:endParaRPr/>
          </a:p>
        </p:txBody>
      </p:sp>
      <p:sp>
        <p:nvSpPr>
          <p:cNvPr id="714" name="Google Shape;714;p65"/>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40</a:t>
            </a:fld>
            <a:endParaRPr/>
          </a:p>
        </p:txBody>
      </p:sp>
      <p:sp>
        <p:nvSpPr>
          <p:cNvPr id="715" name="Google Shape;715;p65"/>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716" name="Google Shape;716;p65"/>
          <p:cNvPicPr preferRelativeResize="0"/>
          <p:nvPr/>
        </p:nvPicPr>
        <p:blipFill>
          <a:blip r:embed="rId3">
            <a:alphaModFix/>
          </a:blip>
          <a:stretch>
            <a:fillRect/>
          </a:stretch>
        </p:blipFill>
        <p:spPr>
          <a:xfrm>
            <a:off x="94500" y="77975"/>
            <a:ext cx="5917951" cy="4444011"/>
          </a:xfrm>
          <a:prstGeom prst="rect">
            <a:avLst/>
          </a:prstGeom>
          <a:noFill/>
          <a:ln>
            <a:noFill/>
          </a:ln>
        </p:spPr>
      </p:pic>
      <p:pic>
        <p:nvPicPr>
          <p:cNvPr id="718" name="Google Shape;718;p65"/>
          <p:cNvPicPr preferRelativeResize="0"/>
          <p:nvPr/>
        </p:nvPicPr>
        <p:blipFill>
          <a:blip r:embed="rId4">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6DFFBB38-232C-7245-B6F9-F3373DA97AD4}"/>
              </a:ext>
            </a:extLst>
          </p:cNvPr>
          <p:cNvSpPr>
            <a:spLocks noGrp="1"/>
          </p:cNvSpPr>
          <p:nvPr>
            <p:ph type="ctrTitle"/>
          </p:nvPr>
        </p:nvSpPr>
        <p:spPr/>
        <p:txBody>
          <a:bodyPr/>
          <a:lstStyle/>
          <a:p>
            <a:endParaRPr lang="en-GB"/>
          </a:p>
        </p:txBody>
      </p:sp>
      <p:sp>
        <p:nvSpPr>
          <p:cNvPr id="10" name="Google Shape;151;p19">
            <a:extLst>
              <a:ext uri="{FF2B5EF4-FFF2-40B4-BE49-F238E27FC236}">
                <a16:creationId xmlns:a16="http://schemas.microsoft.com/office/drawing/2014/main" id="{71AB50D8-1F9B-8940-B2AD-EAC59966CDFE}"/>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6"/>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41</a:t>
            </a:fld>
            <a:endParaRPr/>
          </a:p>
        </p:txBody>
      </p:sp>
      <p:sp>
        <p:nvSpPr>
          <p:cNvPr id="724" name="Google Shape;724;p66"/>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25" name="Google Shape;725;p66"/>
          <p:cNvSpPr txBox="1">
            <a:spLocks noGrp="1"/>
          </p:cNvSpPr>
          <p:nvPr>
            <p:ph type="ctrTitle" idx="2"/>
          </p:nvPr>
        </p:nvSpPr>
        <p:spPr>
          <a:xfrm flipH="1">
            <a:off x="6222750" y="1217100"/>
            <a:ext cx="2073300" cy="96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Make it a joy writing the docs</a:t>
            </a:r>
            <a:endParaRPr/>
          </a:p>
        </p:txBody>
      </p:sp>
      <p:pic>
        <p:nvPicPr>
          <p:cNvPr id="726" name="Google Shape;726;p66"/>
          <p:cNvPicPr preferRelativeResize="0"/>
          <p:nvPr/>
        </p:nvPicPr>
        <p:blipFill>
          <a:blip r:embed="rId3">
            <a:alphaModFix/>
          </a:blip>
          <a:stretch>
            <a:fillRect/>
          </a:stretch>
        </p:blipFill>
        <p:spPr>
          <a:xfrm>
            <a:off x="590675" y="111050"/>
            <a:ext cx="5021881" cy="4536902"/>
          </a:xfrm>
          <a:prstGeom prst="rect">
            <a:avLst/>
          </a:prstGeom>
          <a:noFill/>
          <a:ln>
            <a:noFill/>
          </a:ln>
        </p:spPr>
      </p:pic>
      <p:pic>
        <p:nvPicPr>
          <p:cNvPr id="728" name="Google Shape;728;p66"/>
          <p:cNvPicPr preferRelativeResize="0"/>
          <p:nvPr/>
        </p:nvPicPr>
        <p:blipFill>
          <a:blip r:embed="rId4">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45A6F5A3-F0E7-FA4E-A12D-9B6947884021}"/>
              </a:ext>
            </a:extLst>
          </p:cNvPr>
          <p:cNvSpPr>
            <a:spLocks noGrp="1"/>
          </p:cNvSpPr>
          <p:nvPr>
            <p:ph type="ctrTitle"/>
          </p:nvPr>
        </p:nvSpPr>
        <p:spPr/>
        <p:txBody>
          <a:bodyPr/>
          <a:lstStyle/>
          <a:p>
            <a:endParaRPr lang="en-GB"/>
          </a:p>
        </p:txBody>
      </p:sp>
      <p:sp>
        <p:nvSpPr>
          <p:cNvPr id="9" name="Google Shape;151;p19">
            <a:extLst>
              <a:ext uri="{FF2B5EF4-FFF2-40B4-BE49-F238E27FC236}">
                <a16:creationId xmlns:a16="http://schemas.microsoft.com/office/drawing/2014/main" id="{7DDBB6DD-D516-2B48-8A33-7A91ED7BD03A}"/>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67"/>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42</a:t>
            </a:fld>
            <a:endParaRPr/>
          </a:p>
        </p:txBody>
      </p:sp>
      <p:sp>
        <p:nvSpPr>
          <p:cNvPr id="734" name="Google Shape;734;p67"/>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35" name="Google Shape;735;p67"/>
          <p:cNvSpPr txBox="1">
            <a:spLocks noGrp="1"/>
          </p:cNvSpPr>
          <p:nvPr>
            <p:ph type="ctrTitle" idx="2"/>
          </p:nvPr>
        </p:nvSpPr>
        <p:spPr>
          <a:xfrm flipH="1">
            <a:off x="6222750" y="1217100"/>
            <a:ext cx="2073300" cy="96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Recognise docs writers</a:t>
            </a:r>
            <a:endParaRPr/>
          </a:p>
        </p:txBody>
      </p:sp>
      <p:pic>
        <p:nvPicPr>
          <p:cNvPr id="736" name="Google Shape;736;p67"/>
          <p:cNvPicPr preferRelativeResize="0"/>
          <p:nvPr/>
        </p:nvPicPr>
        <p:blipFill>
          <a:blip r:embed="rId3">
            <a:alphaModFix/>
          </a:blip>
          <a:stretch>
            <a:fillRect/>
          </a:stretch>
        </p:blipFill>
        <p:spPr>
          <a:xfrm>
            <a:off x="127600" y="61450"/>
            <a:ext cx="5917949" cy="3378356"/>
          </a:xfrm>
          <a:prstGeom prst="rect">
            <a:avLst/>
          </a:prstGeom>
          <a:noFill/>
          <a:ln>
            <a:noFill/>
          </a:ln>
        </p:spPr>
      </p:pic>
      <p:pic>
        <p:nvPicPr>
          <p:cNvPr id="737" name="Google Shape;737;p67"/>
          <p:cNvPicPr preferRelativeResize="0"/>
          <p:nvPr/>
        </p:nvPicPr>
        <p:blipFill>
          <a:blip r:embed="rId4">
            <a:alphaModFix/>
          </a:blip>
          <a:stretch>
            <a:fillRect/>
          </a:stretch>
        </p:blipFill>
        <p:spPr>
          <a:xfrm>
            <a:off x="2696700" y="3232201"/>
            <a:ext cx="6316826" cy="1490125"/>
          </a:xfrm>
          <a:prstGeom prst="rect">
            <a:avLst/>
          </a:prstGeom>
          <a:noFill/>
          <a:ln>
            <a:noFill/>
          </a:ln>
        </p:spPr>
      </p:pic>
      <p:pic>
        <p:nvPicPr>
          <p:cNvPr id="739" name="Google Shape;739;p67"/>
          <p:cNvPicPr preferRelativeResize="0"/>
          <p:nvPr/>
        </p:nvPicPr>
        <p:blipFill>
          <a:blip r:embed="rId5">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C930D9B5-C37B-CE47-A21C-135CCCF18033}"/>
              </a:ext>
            </a:extLst>
          </p:cNvPr>
          <p:cNvSpPr>
            <a:spLocks noGrp="1"/>
          </p:cNvSpPr>
          <p:nvPr>
            <p:ph type="ctrTitle"/>
          </p:nvPr>
        </p:nvSpPr>
        <p:spPr/>
        <p:txBody>
          <a:bodyPr/>
          <a:lstStyle/>
          <a:p>
            <a:endParaRPr lang="en-GB"/>
          </a:p>
        </p:txBody>
      </p:sp>
      <p:sp>
        <p:nvSpPr>
          <p:cNvPr id="10" name="Google Shape;151;p19">
            <a:extLst>
              <a:ext uri="{FF2B5EF4-FFF2-40B4-BE49-F238E27FC236}">
                <a16:creationId xmlns:a16="http://schemas.microsoft.com/office/drawing/2014/main" id="{7E474A81-645D-764D-8331-6DC320265780}"/>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8"/>
          <p:cNvSpPr txBox="1">
            <a:spLocks noGrp="1"/>
          </p:cNvSpPr>
          <p:nvPr>
            <p:ph type="subTitle" idx="1"/>
          </p:nvPr>
        </p:nvSpPr>
        <p:spPr>
          <a:xfrm>
            <a:off x="894573" y="2333090"/>
            <a:ext cx="1803900" cy="93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400"/>
              <a:t>They are the door to your code and your team culture</a:t>
            </a:r>
            <a:endParaRPr sz="1400"/>
          </a:p>
        </p:txBody>
      </p:sp>
      <p:sp>
        <p:nvSpPr>
          <p:cNvPr id="745" name="Google Shape;745;p68"/>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43</a:t>
            </a:fld>
            <a:endParaRPr/>
          </a:p>
        </p:txBody>
      </p:sp>
      <p:sp>
        <p:nvSpPr>
          <p:cNvPr id="746" name="Google Shape;746;p68"/>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Why docs?</a:t>
            </a:r>
            <a:endParaRPr/>
          </a:p>
        </p:txBody>
      </p:sp>
      <p:sp>
        <p:nvSpPr>
          <p:cNvPr id="747" name="Google Shape;747;p68"/>
          <p:cNvSpPr txBox="1">
            <a:spLocks noGrp="1"/>
          </p:cNvSpPr>
          <p:nvPr>
            <p:ph type="subTitle" idx="2"/>
          </p:nvPr>
        </p:nvSpPr>
        <p:spPr>
          <a:xfrm>
            <a:off x="3670098" y="2333090"/>
            <a:ext cx="1803900" cy="93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400"/>
              <a:t>Set the right mindset - for Pull Requests, code reviews, sprints planning</a:t>
            </a:r>
            <a:endParaRPr sz="1400"/>
          </a:p>
        </p:txBody>
      </p:sp>
      <p:sp>
        <p:nvSpPr>
          <p:cNvPr id="748" name="Google Shape;748;p68"/>
          <p:cNvSpPr txBox="1">
            <a:spLocks noGrp="1"/>
          </p:cNvSpPr>
          <p:nvPr>
            <p:ph type="subTitle" idx="3"/>
          </p:nvPr>
        </p:nvSpPr>
        <p:spPr>
          <a:xfrm>
            <a:off x="6445623" y="2333090"/>
            <a:ext cx="1803900" cy="93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400"/>
              <a:t>Bring people back in the process</a:t>
            </a:r>
            <a:endParaRPr sz="1400"/>
          </a:p>
        </p:txBody>
      </p:sp>
      <p:sp>
        <p:nvSpPr>
          <p:cNvPr id="749" name="Google Shape;749;p68"/>
          <p:cNvSpPr txBox="1"/>
          <p:nvPr/>
        </p:nvSpPr>
        <p:spPr>
          <a:xfrm>
            <a:off x="231550" y="124050"/>
            <a:ext cx="3613800" cy="595500"/>
          </a:xfrm>
          <a:prstGeom prst="rect">
            <a:avLst/>
          </a:prstGeom>
          <a:solidFill>
            <a:srgbClr val="FCF1E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latin typeface="Graduate"/>
                <a:ea typeface="Graduate"/>
                <a:cs typeface="Graduate"/>
                <a:sym typeface="Graduate"/>
              </a:rPr>
              <a:t>So why docs?</a:t>
            </a:r>
            <a:endParaRPr sz="2400">
              <a:latin typeface="Graduate"/>
              <a:ea typeface="Graduate"/>
              <a:cs typeface="Graduate"/>
              <a:sym typeface="Graduate"/>
            </a:endParaRPr>
          </a:p>
        </p:txBody>
      </p:sp>
      <p:pic>
        <p:nvPicPr>
          <p:cNvPr id="750" name="Google Shape;750;p68"/>
          <p:cNvPicPr preferRelativeResize="0"/>
          <p:nvPr/>
        </p:nvPicPr>
        <p:blipFill>
          <a:blip r:embed="rId3">
            <a:alphaModFix/>
          </a:blip>
          <a:stretch>
            <a:fillRect/>
          </a:stretch>
        </p:blipFill>
        <p:spPr>
          <a:xfrm>
            <a:off x="1599735" y="1790775"/>
            <a:ext cx="393568" cy="393601"/>
          </a:xfrm>
          <a:prstGeom prst="rect">
            <a:avLst/>
          </a:prstGeom>
          <a:noFill/>
          <a:ln>
            <a:noFill/>
          </a:ln>
        </p:spPr>
      </p:pic>
      <p:pic>
        <p:nvPicPr>
          <p:cNvPr id="751" name="Google Shape;751;p68"/>
          <p:cNvPicPr preferRelativeResize="0"/>
          <p:nvPr/>
        </p:nvPicPr>
        <p:blipFill>
          <a:blip r:embed="rId4">
            <a:alphaModFix/>
          </a:blip>
          <a:stretch>
            <a:fillRect/>
          </a:stretch>
        </p:blipFill>
        <p:spPr>
          <a:xfrm>
            <a:off x="4237997" y="1653502"/>
            <a:ext cx="530875" cy="530875"/>
          </a:xfrm>
          <a:prstGeom prst="rect">
            <a:avLst/>
          </a:prstGeom>
          <a:noFill/>
          <a:ln>
            <a:noFill/>
          </a:ln>
        </p:spPr>
      </p:pic>
      <p:pic>
        <p:nvPicPr>
          <p:cNvPr id="752" name="Google Shape;752;p68"/>
          <p:cNvPicPr preferRelativeResize="0"/>
          <p:nvPr/>
        </p:nvPicPr>
        <p:blipFill>
          <a:blip r:embed="rId5">
            <a:alphaModFix/>
          </a:blip>
          <a:stretch>
            <a:fillRect/>
          </a:stretch>
        </p:blipFill>
        <p:spPr>
          <a:xfrm>
            <a:off x="7132325" y="1722138"/>
            <a:ext cx="530875" cy="530875"/>
          </a:xfrm>
          <a:prstGeom prst="rect">
            <a:avLst/>
          </a:prstGeom>
          <a:noFill/>
          <a:ln>
            <a:noFill/>
          </a:ln>
        </p:spPr>
      </p:pic>
      <p:pic>
        <p:nvPicPr>
          <p:cNvPr id="754" name="Google Shape;754;p68"/>
          <p:cNvPicPr preferRelativeResize="0"/>
          <p:nvPr/>
        </p:nvPicPr>
        <p:blipFill>
          <a:blip r:embed="rId6">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2C0A7473-91A5-794C-BB8A-9D93395EBB6F}"/>
              </a:ext>
            </a:extLst>
          </p:cNvPr>
          <p:cNvSpPr>
            <a:spLocks noGrp="1"/>
          </p:cNvSpPr>
          <p:nvPr>
            <p:ph type="ctrTitle"/>
          </p:nvPr>
        </p:nvSpPr>
        <p:spPr/>
        <p:txBody>
          <a:bodyPr/>
          <a:lstStyle/>
          <a:p>
            <a:endParaRPr lang="en-GB"/>
          </a:p>
        </p:txBody>
      </p:sp>
      <p:sp>
        <p:nvSpPr>
          <p:cNvPr id="14" name="Google Shape;151;p19">
            <a:extLst>
              <a:ext uri="{FF2B5EF4-FFF2-40B4-BE49-F238E27FC236}">
                <a16:creationId xmlns:a16="http://schemas.microsoft.com/office/drawing/2014/main" id="{5215997D-506D-FB4A-98AD-89DB8A4C41B3}"/>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69"/>
          <p:cNvSpPr txBox="1">
            <a:spLocks noGrp="1"/>
          </p:cNvSpPr>
          <p:nvPr>
            <p:ph type="subTitle" idx="1"/>
          </p:nvPr>
        </p:nvSpPr>
        <p:spPr>
          <a:xfrm>
            <a:off x="894573" y="2333090"/>
            <a:ext cx="1803900" cy="93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600" dirty="0"/>
              <a:t>Expose code smells</a:t>
            </a:r>
            <a:endParaRPr sz="1600" dirty="0"/>
          </a:p>
        </p:txBody>
      </p:sp>
      <p:sp>
        <p:nvSpPr>
          <p:cNvPr id="760" name="Google Shape;760;p69"/>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44</a:t>
            </a:fld>
            <a:endParaRPr/>
          </a:p>
        </p:txBody>
      </p:sp>
      <p:sp>
        <p:nvSpPr>
          <p:cNvPr id="761" name="Google Shape;761;p69"/>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Why docs?</a:t>
            </a:r>
            <a:endParaRPr/>
          </a:p>
        </p:txBody>
      </p:sp>
      <p:sp>
        <p:nvSpPr>
          <p:cNvPr id="762" name="Google Shape;762;p69"/>
          <p:cNvSpPr txBox="1">
            <a:spLocks noGrp="1"/>
          </p:cNvSpPr>
          <p:nvPr>
            <p:ph type="subTitle" idx="2"/>
          </p:nvPr>
        </p:nvSpPr>
        <p:spPr>
          <a:xfrm>
            <a:off x="3670098" y="2333090"/>
            <a:ext cx="1803900" cy="93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400"/>
              <a:t>Keeps institutional knowledge</a:t>
            </a:r>
            <a:endParaRPr sz="1400"/>
          </a:p>
        </p:txBody>
      </p:sp>
      <p:sp>
        <p:nvSpPr>
          <p:cNvPr id="763" name="Google Shape;763;p69"/>
          <p:cNvSpPr txBox="1">
            <a:spLocks noGrp="1"/>
          </p:cNvSpPr>
          <p:nvPr>
            <p:ph type="subTitle" idx="3"/>
          </p:nvPr>
        </p:nvSpPr>
        <p:spPr>
          <a:xfrm>
            <a:off x="6445623" y="2333090"/>
            <a:ext cx="1803900" cy="93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400"/>
              <a:t>Protects you against time churn</a:t>
            </a:r>
            <a:endParaRPr sz="1400"/>
          </a:p>
        </p:txBody>
      </p:sp>
      <p:sp>
        <p:nvSpPr>
          <p:cNvPr id="764" name="Google Shape;764;p69"/>
          <p:cNvSpPr txBox="1"/>
          <p:nvPr/>
        </p:nvSpPr>
        <p:spPr>
          <a:xfrm>
            <a:off x="231550" y="124050"/>
            <a:ext cx="3613800" cy="595500"/>
          </a:xfrm>
          <a:prstGeom prst="rect">
            <a:avLst/>
          </a:prstGeom>
          <a:solidFill>
            <a:srgbClr val="FCF1E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latin typeface="Graduate"/>
                <a:ea typeface="Graduate"/>
                <a:cs typeface="Graduate"/>
                <a:sym typeface="Graduate"/>
              </a:rPr>
              <a:t>So why docs?</a:t>
            </a:r>
            <a:endParaRPr sz="2400">
              <a:latin typeface="Graduate"/>
              <a:ea typeface="Graduate"/>
              <a:cs typeface="Graduate"/>
              <a:sym typeface="Graduate"/>
            </a:endParaRPr>
          </a:p>
        </p:txBody>
      </p:sp>
      <p:pic>
        <p:nvPicPr>
          <p:cNvPr id="765" name="Google Shape;765;p69"/>
          <p:cNvPicPr preferRelativeResize="0"/>
          <p:nvPr/>
        </p:nvPicPr>
        <p:blipFill>
          <a:blip r:embed="rId3">
            <a:alphaModFix/>
          </a:blip>
          <a:stretch>
            <a:fillRect/>
          </a:stretch>
        </p:blipFill>
        <p:spPr>
          <a:xfrm>
            <a:off x="1513377" y="1754750"/>
            <a:ext cx="465650" cy="465650"/>
          </a:xfrm>
          <a:prstGeom prst="rect">
            <a:avLst/>
          </a:prstGeom>
          <a:noFill/>
          <a:ln>
            <a:noFill/>
          </a:ln>
        </p:spPr>
      </p:pic>
      <p:pic>
        <p:nvPicPr>
          <p:cNvPr id="766" name="Google Shape;766;p69"/>
          <p:cNvPicPr preferRelativeResize="0"/>
          <p:nvPr/>
        </p:nvPicPr>
        <p:blipFill>
          <a:blip r:embed="rId4">
            <a:alphaModFix/>
          </a:blip>
          <a:stretch>
            <a:fillRect/>
          </a:stretch>
        </p:blipFill>
        <p:spPr>
          <a:xfrm>
            <a:off x="4293975" y="1754750"/>
            <a:ext cx="465650" cy="465650"/>
          </a:xfrm>
          <a:prstGeom prst="rect">
            <a:avLst/>
          </a:prstGeom>
          <a:noFill/>
          <a:ln>
            <a:noFill/>
          </a:ln>
        </p:spPr>
      </p:pic>
      <p:pic>
        <p:nvPicPr>
          <p:cNvPr id="767" name="Google Shape;767;p69"/>
          <p:cNvPicPr preferRelativeResize="0"/>
          <p:nvPr/>
        </p:nvPicPr>
        <p:blipFill>
          <a:blip r:embed="rId5">
            <a:alphaModFix/>
          </a:blip>
          <a:stretch>
            <a:fillRect/>
          </a:stretch>
        </p:blipFill>
        <p:spPr>
          <a:xfrm>
            <a:off x="7132600" y="1772600"/>
            <a:ext cx="429951" cy="429951"/>
          </a:xfrm>
          <a:prstGeom prst="rect">
            <a:avLst/>
          </a:prstGeom>
          <a:noFill/>
          <a:ln>
            <a:noFill/>
          </a:ln>
        </p:spPr>
      </p:pic>
      <p:pic>
        <p:nvPicPr>
          <p:cNvPr id="769" name="Google Shape;769;p69"/>
          <p:cNvPicPr preferRelativeResize="0"/>
          <p:nvPr/>
        </p:nvPicPr>
        <p:blipFill>
          <a:blip r:embed="rId6">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4D29D2CB-A387-CD40-A452-FD56E3B5DC2F}"/>
              </a:ext>
            </a:extLst>
          </p:cNvPr>
          <p:cNvSpPr>
            <a:spLocks noGrp="1"/>
          </p:cNvSpPr>
          <p:nvPr>
            <p:ph type="ctrTitle"/>
          </p:nvPr>
        </p:nvSpPr>
        <p:spPr/>
        <p:txBody>
          <a:bodyPr/>
          <a:lstStyle/>
          <a:p>
            <a:endParaRPr lang="en-GB"/>
          </a:p>
        </p:txBody>
      </p:sp>
      <p:sp>
        <p:nvSpPr>
          <p:cNvPr id="14" name="Google Shape;151;p19">
            <a:extLst>
              <a:ext uri="{FF2B5EF4-FFF2-40B4-BE49-F238E27FC236}">
                <a16:creationId xmlns:a16="http://schemas.microsoft.com/office/drawing/2014/main" id="{AE404B62-F543-0B4B-84A6-B05B75470280}"/>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70"/>
          <p:cNvSpPr txBox="1">
            <a:spLocks noGrp="1"/>
          </p:cNvSpPr>
          <p:nvPr>
            <p:ph type="subTitle" idx="1"/>
          </p:nvPr>
        </p:nvSpPr>
        <p:spPr>
          <a:xfrm flipH="1">
            <a:off x="848100" y="2059400"/>
            <a:ext cx="2073300" cy="12138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s" sz="1400"/>
              <a:t>Are more likely to stay around</a:t>
            </a:r>
            <a:endParaRPr sz="1400"/>
          </a:p>
        </p:txBody>
      </p:sp>
      <p:sp>
        <p:nvSpPr>
          <p:cNvPr id="775" name="Google Shape;775;p70"/>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45</a:t>
            </a:fld>
            <a:endParaRPr/>
          </a:p>
        </p:txBody>
      </p:sp>
      <p:sp>
        <p:nvSpPr>
          <p:cNvPr id="776" name="Google Shape;776;p70"/>
          <p:cNvSpPr txBox="1">
            <a:spLocks noGrp="1"/>
          </p:cNvSpPr>
          <p:nvPr>
            <p:ph type="ctrTitle" idx="2"/>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77" name="Google Shape;777;p70"/>
          <p:cNvSpPr txBox="1">
            <a:spLocks noGrp="1"/>
          </p:cNvSpPr>
          <p:nvPr>
            <p:ph type="ctrTitle"/>
          </p:nvPr>
        </p:nvSpPr>
        <p:spPr>
          <a:xfrm>
            <a:off x="82700" y="1217100"/>
            <a:ext cx="2838600" cy="96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happy people (developers &amp; users)</a:t>
            </a:r>
            <a:endParaRPr/>
          </a:p>
        </p:txBody>
      </p:sp>
      <p:pic>
        <p:nvPicPr>
          <p:cNvPr id="778" name="Google Shape;778;p70"/>
          <p:cNvPicPr preferRelativeResize="0"/>
          <p:nvPr/>
        </p:nvPicPr>
        <p:blipFill>
          <a:blip r:embed="rId3">
            <a:alphaModFix/>
          </a:blip>
          <a:stretch>
            <a:fillRect/>
          </a:stretch>
        </p:blipFill>
        <p:spPr>
          <a:xfrm>
            <a:off x="3073800" y="152400"/>
            <a:ext cx="5917799" cy="3945200"/>
          </a:xfrm>
          <a:prstGeom prst="rect">
            <a:avLst/>
          </a:prstGeom>
          <a:noFill/>
          <a:ln>
            <a:noFill/>
          </a:ln>
        </p:spPr>
      </p:pic>
      <p:pic>
        <p:nvPicPr>
          <p:cNvPr id="780" name="Google Shape;780;p70"/>
          <p:cNvPicPr preferRelativeResize="0"/>
          <p:nvPr/>
        </p:nvPicPr>
        <p:blipFill>
          <a:blip r:embed="rId4">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C6C81F6C-6FB8-9747-9DA8-70A957BC2B43}"/>
              </a:ext>
            </a:extLst>
          </p:cNvPr>
          <p:cNvSpPr>
            <a:spLocks noGrp="1"/>
          </p:cNvSpPr>
          <p:nvPr>
            <p:ph type="ctrTitle" idx="2"/>
          </p:nvPr>
        </p:nvSpPr>
        <p:spPr/>
        <p:txBody>
          <a:bodyPr/>
          <a:lstStyle/>
          <a:p>
            <a:endParaRPr lang="en-GB"/>
          </a:p>
        </p:txBody>
      </p:sp>
      <p:sp>
        <p:nvSpPr>
          <p:cNvPr id="11" name="Google Shape;151;p19">
            <a:extLst>
              <a:ext uri="{FF2B5EF4-FFF2-40B4-BE49-F238E27FC236}">
                <a16:creationId xmlns:a16="http://schemas.microsoft.com/office/drawing/2014/main" id="{10AA7700-31C7-7443-8A5C-6EA32FD1CFF2}"/>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02B143-C2C5-BA43-B2EC-F73B9BE2524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 smtClean="0"/>
              <a:t>46</a:t>
            </a:fld>
            <a:endParaRPr lang="es"/>
          </a:p>
        </p:txBody>
      </p:sp>
      <p:sp>
        <p:nvSpPr>
          <p:cNvPr id="6" name="Title 5">
            <a:extLst>
              <a:ext uri="{FF2B5EF4-FFF2-40B4-BE49-F238E27FC236}">
                <a16:creationId xmlns:a16="http://schemas.microsoft.com/office/drawing/2014/main" id="{935D1805-2A4B-2246-866B-C5F77D9DC1FA}"/>
              </a:ext>
            </a:extLst>
          </p:cNvPr>
          <p:cNvSpPr>
            <a:spLocks noGrp="1"/>
          </p:cNvSpPr>
          <p:nvPr>
            <p:ph type="ctrTitle"/>
          </p:nvPr>
        </p:nvSpPr>
        <p:spPr/>
        <p:txBody>
          <a:bodyPr/>
          <a:lstStyle/>
          <a:p>
            <a:endParaRPr lang="en-GB"/>
          </a:p>
        </p:txBody>
      </p:sp>
      <p:sp>
        <p:nvSpPr>
          <p:cNvPr id="8" name="Title 7">
            <a:extLst>
              <a:ext uri="{FF2B5EF4-FFF2-40B4-BE49-F238E27FC236}">
                <a16:creationId xmlns:a16="http://schemas.microsoft.com/office/drawing/2014/main" id="{8624DD6F-FC05-D646-BBB3-1ABD3F9762D6}"/>
              </a:ext>
            </a:extLst>
          </p:cNvPr>
          <p:cNvSpPr>
            <a:spLocks noGrp="1"/>
          </p:cNvSpPr>
          <p:nvPr>
            <p:ph type="ctrTitle" idx="2"/>
          </p:nvPr>
        </p:nvSpPr>
        <p:spPr/>
        <p:txBody>
          <a:bodyPr/>
          <a:lstStyle/>
          <a:p>
            <a:r>
              <a:rPr lang="en-GB" dirty="0"/>
              <a:t>3 steps</a:t>
            </a:r>
          </a:p>
        </p:txBody>
      </p:sp>
      <p:sp>
        <p:nvSpPr>
          <p:cNvPr id="7" name="Subtitle 6">
            <a:extLst>
              <a:ext uri="{FF2B5EF4-FFF2-40B4-BE49-F238E27FC236}">
                <a16:creationId xmlns:a16="http://schemas.microsoft.com/office/drawing/2014/main" id="{D5F04394-6D90-FC40-86FD-888F43787C8A}"/>
              </a:ext>
            </a:extLst>
          </p:cNvPr>
          <p:cNvSpPr>
            <a:spLocks noGrp="1"/>
          </p:cNvSpPr>
          <p:nvPr>
            <p:ph type="subTitle" idx="1"/>
          </p:nvPr>
        </p:nvSpPr>
        <p:spPr/>
        <p:txBody>
          <a:bodyPr/>
          <a:lstStyle/>
          <a:p>
            <a:r>
              <a:rPr lang="en-GB" dirty="0"/>
              <a:t>To docs and culture change</a:t>
            </a:r>
          </a:p>
        </p:txBody>
      </p:sp>
      <p:pic>
        <p:nvPicPr>
          <p:cNvPr id="15" name="Google Shape;152;p19">
            <a:extLst>
              <a:ext uri="{FF2B5EF4-FFF2-40B4-BE49-F238E27FC236}">
                <a16:creationId xmlns:a16="http://schemas.microsoft.com/office/drawing/2014/main" id="{FD0249F8-AE5F-7241-8D32-B047EF682449}"/>
              </a:ext>
            </a:extLst>
          </p:cNvPr>
          <p:cNvPicPr preferRelativeResize="0"/>
          <p:nvPr/>
        </p:nvPicPr>
        <p:blipFill>
          <a:blip r:embed="rId2">
            <a:alphaModFix/>
          </a:blip>
          <a:stretch>
            <a:fillRect/>
          </a:stretch>
        </p:blipFill>
        <p:spPr>
          <a:xfrm>
            <a:off x="136775" y="4841700"/>
            <a:ext cx="254100" cy="254100"/>
          </a:xfrm>
          <a:prstGeom prst="rect">
            <a:avLst/>
          </a:prstGeom>
          <a:noFill/>
          <a:ln>
            <a:noFill/>
          </a:ln>
        </p:spPr>
      </p:pic>
      <p:sp>
        <p:nvSpPr>
          <p:cNvPr id="10" name="Google Shape;151;p19">
            <a:extLst>
              <a:ext uri="{FF2B5EF4-FFF2-40B4-BE49-F238E27FC236}">
                <a16:creationId xmlns:a16="http://schemas.microsoft.com/office/drawing/2014/main" id="{65FD4E38-A1C9-4E4E-9C35-EAF327AA0426}"/>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extLst>
      <p:ext uri="{BB962C8B-B14F-4D97-AF65-F5344CB8AC3E}">
        <p14:creationId xmlns:p14="http://schemas.microsoft.com/office/powerpoint/2010/main" val="1912342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A4F1EF-4686-6A43-88AC-97523CA53F8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 smtClean="0"/>
              <a:t>47</a:t>
            </a:fld>
            <a:endParaRPr lang="es"/>
          </a:p>
        </p:txBody>
      </p:sp>
      <p:sp>
        <p:nvSpPr>
          <p:cNvPr id="8" name="Title 7">
            <a:extLst>
              <a:ext uri="{FF2B5EF4-FFF2-40B4-BE49-F238E27FC236}">
                <a16:creationId xmlns:a16="http://schemas.microsoft.com/office/drawing/2014/main" id="{951F7044-F778-6E42-9CA7-54B69B406741}"/>
              </a:ext>
            </a:extLst>
          </p:cNvPr>
          <p:cNvSpPr>
            <a:spLocks noGrp="1"/>
          </p:cNvSpPr>
          <p:nvPr>
            <p:ph type="ctrTitle"/>
          </p:nvPr>
        </p:nvSpPr>
        <p:spPr/>
        <p:txBody>
          <a:bodyPr/>
          <a:lstStyle/>
          <a:p>
            <a:endParaRPr lang="en-GB"/>
          </a:p>
        </p:txBody>
      </p:sp>
      <p:sp>
        <p:nvSpPr>
          <p:cNvPr id="10" name="Subtitle 9">
            <a:extLst>
              <a:ext uri="{FF2B5EF4-FFF2-40B4-BE49-F238E27FC236}">
                <a16:creationId xmlns:a16="http://schemas.microsoft.com/office/drawing/2014/main" id="{ED01CB95-33EC-C44A-958E-1353AA51653C}"/>
              </a:ext>
            </a:extLst>
          </p:cNvPr>
          <p:cNvSpPr>
            <a:spLocks noGrp="1"/>
          </p:cNvSpPr>
          <p:nvPr>
            <p:ph type="subTitle" idx="2"/>
          </p:nvPr>
        </p:nvSpPr>
        <p:spPr/>
        <p:txBody>
          <a:bodyPr/>
          <a:lstStyle/>
          <a:p>
            <a:endParaRPr lang="en-GB"/>
          </a:p>
        </p:txBody>
      </p:sp>
      <p:sp>
        <p:nvSpPr>
          <p:cNvPr id="11" name="Subtitle 10">
            <a:extLst>
              <a:ext uri="{FF2B5EF4-FFF2-40B4-BE49-F238E27FC236}">
                <a16:creationId xmlns:a16="http://schemas.microsoft.com/office/drawing/2014/main" id="{074D6600-0EA7-B84E-8BCA-5181EA6F84E6}"/>
              </a:ext>
            </a:extLst>
          </p:cNvPr>
          <p:cNvSpPr>
            <a:spLocks noGrp="1"/>
          </p:cNvSpPr>
          <p:nvPr>
            <p:ph type="subTitle" idx="3"/>
          </p:nvPr>
        </p:nvSpPr>
        <p:spPr/>
        <p:txBody>
          <a:bodyPr/>
          <a:lstStyle/>
          <a:p>
            <a:endParaRPr lang="en-GB" dirty="0"/>
          </a:p>
        </p:txBody>
      </p:sp>
      <p:pic>
        <p:nvPicPr>
          <p:cNvPr id="7" name="Google Shape;152;p19">
            <a:extLst>
              <a:ext uri="{FF2B5EF4-FFF2-40B4-BE49-F238E27FC236}">
                <a16:creationId xmlns:a16="http://schemas.microsoft.com/office/drawing/2014/main" id="{72528DF5-819F-8B44-AEF5-2BFE4FB5592E}"/>
              </a:ext>
            </a:extLst>
          </p:cNvPr>
          <p:cNvPicPr preferRelativeResize="0"/>
          <p:nvPr/>
        </p:nvPicPr>
        <p:blipFill>
          <a:blip r:embed="rId2">
            <a:alphaModFix/>
          </a:blip>
          <a:stretch>
            <a:fillRect/>
          </a:stretch>
        </p:blipFill>
        <p:spPr>
          <a:xfrm>
            <a:off x="136775" y="4841700"/>
            <a:ext cx="254100" cy="254100"/>
          </a:xfrm>
          <a:prstGeom prst="rect">
            <a:avLst/>
          </a:prstGeom>
          <a:noFill/>
          <a:ln>
            <a:noFill/>
          </a:ln>
        </p:spPr>
      </p:pic>
      <p:pic>
        <p:nvPicPr>
          <p:cNvPr id="12" name="Picture 11">
            <a:extLst>
              <a:ext uri="{FF2B5EF4-FFF2-40B4-BE49-F238E27FC236}">
                <a16:creationId xmlns:a16="http://schemas.microsoft.com/office/drawing/2014/main" id="{BA59EE6B-41E8-9148-B689-E71EFEBA8449}"/>
              </a:ext>
            </a:extLst>
          </p:cNvPr>
          <p:cNvPicPr>
            <a:picLocks noChangeAspect="1"/>
          </p:cNvPicPr>
          <p:nvPr/>
        </p:nvPicPr>
        <p:blipFill>
          <a:blip r:embed="rId3"/>
          <a:stretch>
            <a:fillRect/>
          </a:stretch>
        </p:blipFill>
        <p:spPr>
          <a:xfrm>
            <a:off x="1565155" y="1737431"/>
            <a:ext cx="448877" cy="448877"/>
          </a:xfrm>
          <a:prstGeom prst="rect">
            <a:avLst/>
          </a:prstGeom>
        </p:spPr>
      </p:pic>
      <p:sp>
        <p:nvSpPr>
          <p:cNvPr id="16" name="Subtitle 15">
            <a:extLst>
              <a:ext uri="{FF2B5EF4-FFF2-40B4-BE49-F238E27FC236}">
                <a16:creationId xmlns:a16="http://schemas.microsoft.com/office/drawing/2014/main" id="{FEF22458-6EF5-114E-A126-B1DBD525B9CD}"/>
              </a:ext>
            </a:extLst>
          </p:cNvPr>
          <p:cNvSpPr>
            <a:spLocks noGrp="1"/>
          </p:cNvSpPr>
          <p:nvPr>
            <p:ph type="subTitle" idx="1"/>
          </p:nvPr>
        </p:nvSpPr>
        <p:spPr/>
        <p:txBody>
          <a:bodyPr/>
          <a:lstStyle/>
          <a:p>
            <a:endParaRPr lang="en-GB"/>
          </a:p>
        </p:txBody>
      </p:sp>
      <p:sp>
        <p:nvSpPr>
          <p:cNvPr id="17" name="Google Shape;759;p69">
            <a:extLst>
              <a:ext uri="{FF2B5EF4-FFF2-40B4-BE49-F238E27FC236}">
                <a16:creationId xmlns:a16="http://schemas.microsoft.com/office/drawing/2014/main" id="{47032B12-CF9A-B943-8568-FCAFFAF20CC2}"/>
              </a:ext>
            </a:extLst>
          </p:cNvPr>
          <p:cNvSpPr txBox="1">
            <a:spLocks/>
          </p:cNvSpPr>
          <p:nvPr/>
        </p:nvSpPr>
        <p:spPr>
          <a:xfrm>
            <a:off x="834472" y="2333090"/>
            <a:ext cx="1803900" cy="9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rgbClr val="262626"/>
              </a:buClr>
              <a:buSzPts val="1800"/>
              <a:buFont typeface="Abel"/>
              <a:buNone/>
              <a:defRPr sz="1200" b="0" i="0" u="none" strike="noStrike" cap="none">
                <a:solidFill>
                  <a:srgbClr val="262626"/>
                </a:solidFill>
                <a:latin typeface="Abel"/>
                <a:ea typeface="Abel"/>
                <a:cs typeface="Abel"/>
                <a:sym typeface="Abel"/>
              </a:defRPr>
            </a:lvl1pPr>
            <a:lvl2pPr marL="914400" marR="0" lvl="1" indent="-317500" algn="ctr" rtl="0">
              <a:lnSpc>
                <a:spcPct val="115000"/>
              </a:lnSpc>
              <a:spcBef>
                <a:spcPts val="1600"/>
              </a:spcBef>
              <a:spcAft>
                <a:spcPts val="0"/>
              </a:spcAft>
              <a:buClr>
                <a:srgbClr val="262626"/>
              </a:buClr>
              <a:buSzPts val="1400"/>
              <a:buFont typeface="Abel"/>
              <a:buNone/>
              <a:defRPr sz="1200" b="0" i="0" u="none" strike="noStrike" cap="none">
                <a:solidFill>
                  <a:srgbClr val="262626"/>
                </a:solidFill>
                <a:latin typeface="Abel"/>
                <a:ea typeface="Abel"/>
                <a:cs typeface="Abel"/>
                <a:sym typeface="Abel"/>
              </a:defRPr>
            </a:lvl2pPr>
            <a:lvl3pPr marL="1371600" marR="0" lvl="2" indent="-317500" algn="ctr" rtl="0">
              <a:lnSpc>
                <a:spcPct val="115000"/>
              </a:lnSpc>
              <a:spcBef>
                <a:spcPts val="1600"/>
              </a:spcBef>
              <a:spcAft>
                <a:spcPts val="0"/>
              </a:spcAft>
              <a:buClr>
                <a:srgbClr val="262626"/>
              </a:buClr>
              <a:buSzPts val="1400"/>
              <a:buFont typeface="Abel"/>
              <a:buNone/>
              <a:defRPr sz="1200" b="0" i="0" u="none" strike="noStrike" cap="none">
                <a:solidFill>
                  <a:srgbClr val="262626"/>
                </a:solidFill>
                <a:latin typeface="Abel"/>
                <a:ea typeface="Abel"/>
                <a:cs typeface="Abel"/>
                <a:sym typeface="Abel"/>
              </a:defRPr>
            </a:lvl3pPr>
            <a:lvl4pPr marL="1828800" marR="0" lvl="3" indent="-317500" algn="ctr" rtl="0">
              <a:lnSpc>
                <a:spcPct val="115000"/>
              </a:lnSpc>
              <a:spcBef>
                <a:spcPts val="1600"/>
              </a:spcBef>
              <a:spcAft>
                <a:spcPts val="0"/>
              </a:spcAft>
              <a:buClr>
                <a:srgbClr val="262626"/>
              </a:buClr>
              <a:buSzPts val="1400"/>
              <a:buFont typeface="Abel"/>
              <a:buNone/>
              <a:defRPr sz="1200" b="0" i="0" u="none" strike="noStrike" cap="none">
                <a:solidFill>
                  <a:srgbClr val="262626"/>
                </a:solidFill>
                <a:latin typeface="Abel"/>
                <a:ea typeface="Abel"/>
                <a:cs typeface="Abel"/>
                <a:sym typeface="Abel"/>
              </a:defRPr>
            </a:lvl4pPr>
            <a:lvl5pPr marL="2286000" marR="0" lvl="4" indent="-317500" algn="ctr" rtl="0">
              <a:lnSpc>
                <a:spcPct val="115000"/>
              </a:lnSpc>
              <a:spcBef>
                <a:spcPts val="1600"/>
              </a:spcBef>
              <a:spcAft>
                <a:spcPts val="0"/>
              </a:spcAft>
              <a:buClr>
                <a:srgbClr val="262626"/>
              </a:buClr>
              <a:buSzPts val="1400"/>
              <a:buFont typeface="Abel"/>
              <a:buNone/>
              <a:defRPr sz="1200" b="0" i="0" u="none" strike="noStrike" cap="none">
                <a:solidFill>
                  <a:srgbClr val="262626"/>
                </a:solidFill>
                <a:latin typeface="Abel"/>
                <a:ea typeface="Abel"/>
                <a:cs typeface="Abel"/>
                <a:sym typeface="Abel"/>
              </a:defRPr>
            </a:lvl5pPr>
            <a:lvl6pPr marL="2743200" marR="0" lvl="5" indent="-317500" algn="ctr" rtl="0">
              <a:lnSpc>
                <a:spcPct val="115000"/>
              </a:lnSpc>
              <a:spcBef>
                <a:spcPts val="1600"/>
              </a:spcBef>
              <a:spcAft>
                <a:spcPts val="0"/>
              </a:spcAft>
              <a:buClr>
                <a:srgbClr val="262626"/>
              </a:buClr>
              <a:buSzPts val="1400"/>
              <a:buFont typeface="Abel"/>
              <a:buNone/>
              <a:defRPr sz="1200" b="0" i="0" u="none" strike="noStrike" cap="none">
                <a:solidFill>
                  <a:srgbClr val="262626"/>
                </a:solidFill>
                <a:latin typeface="Abel"/>
                <a:ea typeface="Abel"/>
                <a:cs typeface="Abel"/>
                <a:sym typeface="Abel"/>
              </a:defRPr>
            </a:lvl6pPr>
            <a:lvl7pPr marL="3200400" marR="0" lvl="6" indent="-317500" algn="ctr" rtl="0">
              <a:lnSpc>
                <a:spcPct val="115000"/>
              </a:lnSpc>
              <a:spcBef>
                <a:spcPts val="1600"/>
              </a:spcBef>
              <a:spcAft>
                <a:spcPts val="0"/>
              </a:spcAft>
              <a:buClr>
                <a:srgbClr val="262626"/>
              </a:buClr>
              <a:buSzPts val="1400"/>
              <a:buFont typeface="Abel"/>
              <a:buNone/>
              <a:defRPr sz="1200" b="0" i="0" u="none" strike="noStrike" cap="none">
                <a:solidFill>
                  <a:srgbClr val="262626"/>
                </a:solidFill>
                <a:latin typeface="Abel"/>
                <a:ea typeface="Abel"/>
                <a:cs typeface="Abel"/>
                <a:sym typeface="Abel"/>
              </a:defRPr>
            </a:lvl7pPr>
            <a:lvl8pPr marL="3657600" marR="0" lvl="7" indent="-317500" algn="ctr" rtl="0">
              <a:lnSpc>
                <a:spcPct val="115000"/>
              </a:lnSpc>
              <a:spcBef>
                <a:spcPts val="1600"/>
              </a:spcBef>
              <a:spcAft>
                <a:spcPts val="0"/>
              </a:spcAft>
              <a:buClr>
                <a:srgbClr val="262626"/>
              </a:buClr>
              <a:buSzPts val="1400"/>
              <a:buFont typeface="Abel"/>
              <a:buNone/>
              <a:defRPr sz="1200" b="0" i="0" u="none" strike="noStrike" cap="none">
                <a:solidFill>
                  <a:srgbClr val="262626"/>
                </a:solidFill>
                <a:latin typeface="Abel"/>
                <a:ea typeface="Abel"/>
                <a:cs typeface="Abel"/>
                <a:sym typeface="Abel"/>
              </a:defRPr>
            </a:lvl8pPr>
            <a:lvl9pPr marL="4114800" marR="0" lvl="8" indent="-317500" algn="ctr" rtl="0">
              <a:lnSpc>
                <a:spcPct val="115000"/>
              </a:lnSpc>
              <a:spcBef>
                <a:spcPts val="1600"/>
              </a:spcBef>
              <a:spcAft>
                <a:spcPts val="1600"/>
              </a:spcAft>
              <a:buClr>
                <a:srgbClr val="262626"/>
              </a:buClr>
              <a:buSzPts val="1400"/>
              <a:buFont typeface="Abel"/>
              <a:buNone/>
              <a:defRPr sz="1200" b="0" i="0" u="none" strike="noStrike" cap="none">
                <a:solidFill>
                  <a:srgbClr val="262626"/>
                </a:solidFill>
                <a:latin typeface="Abel"/>
                <a:ea typeface="Abel"/>
                <a:cs typeface="Abel"/>
                <a:sym typeface="Abel"/>
              </a:defRPr>
            </a:lvl9pPr>
          </a:lstStyle>
          <a:p>
            <a:pPr marL="0" indent="0">
              <a:spcAft>
                <a:spcPts val="1600"/>
              </a:spcAft>
            </a:pPr>
            <a:r>
              <a:rPr lang="en-GB" sz="1600" dirty="0"/>
              <a:t>Accept we have a problem and stop pointing fingers</a:t>
            </a:r>
          </a:p>
        </p:txBody>
      </p:sp>
      <p:pic>
        <p:nvPicPr>
          <p:cNvPr id="18" name="Picture 17">
            <a:extLst>
              <a:ext uri="{FF2B5EF4-FFF2-40B4-BE49-F238E27FC236}">
                <a16:creationId xmlns:a16="http://schemas.microsoft.com/office/drawing/2014/main" id="{F8E565D4-B6C8-D643-81DA-20D3AE4EF64E}"/>
              </a:ext>
            </a:extLst>
          </p:cNvPr>
          <p:cNvPicPr>
            <a:picLocks noChangeAspect="1"/>
          </p:cNvPicPr>
          <p:nvPr/>
        </p:nvPicPr>
        <p:blipFill>
          <a:blip r:embed="rId4"/>
          <a:stretch>
            <a:fillRect/>
          </a:stretch>
        </p:blipFill>
        <p:spPr>
          <a:xfrm>
            <a:off x="4382036" y="1737431"/>
            <a:ext cx="379927" cy="379927"/>
          </a:xfrm>
          <a:prstGeom prst="rect">
            <a:avLst/>
          </a:prstGeom>
        </p:spPr>
      </p:pic>
      <p:sp>
        <p:nvSpPr>
          <p:cNvPr id="19" name="Google Shape;759;p69">
            <a:extLst>
              <a:ext uri="{FF2B5EF4-FFF2-40B4-BE49-F238E27FC236}">
                <a16:creationId xmlns:a16="http://schemas.microsoft.com/office/drawing/2014/main" id="{1383C88A-62D4-C948-BD7C-4C8321297078}"/>
              </a:ext>
            </a:extLst>
          </p:cNvPr>
          <p:cNvSpPr txBox="1">
            <a:spLocks/>
          </p:cNvSpPr>
          <p:nvPr/>
        </p:nvSpPr>
        <p:spPr>
          <a:xfrm>
            <a:off x="3547525" y="2263340"/>
            <a:ext cx="1803900" cy="9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rgbClr val="262626"/>
              </a:buClr>
              <a:buSzPts val="1800"/>
              <a:buFont typeface="Abel"/>
              <a:buNone/>
              <a:defRPr sz="1200" b="0" i="0" u="none" strike="noStrike" cap="none">
                <a:solidFill>
                  <a:srgbClr val="262626"/>
                </a:solidFill>
                <a:latin typeface="Abel"/>
                <a:ea typeface="Abel"/>
                <a:cs typeface="Abel"/>
                <a:sym typeface="Abel"/>
              </a:defRPr>
            </a:lvl1pPr>
            <a:lvl2pPr marL="914400" marR="0" lvl="1" indent="-317500" algn="ctr" rtl="0">
              <a:lnSpc>
                <a:spcPct val="115000"/>
              </a:lnSpc>
              <a:spcBef>
                <a:spcPts val="1600"/>
              </a:spcBef>
              <a:spcAft>
                <a:spcPts val="0"/>
              </a:spcAft>
              <a:buClr>
                <a:srgbClr val="262626"/>
              </a:buClr>
              <a:buSzPts val="1400"/>
              <a:buFont typeface="Abel"/>
              <a:buNone/>
              <a:defRPr sz="1200" b="0" i="0" u="none" strike="noStrike" cap="none">
                <a:solidFill>
                  <a:srgbClr val="262626"/>
                </a:solidFill>
                <a:latin typeface="Abel"/>
                <a:ea typeface="Abel"/>
                <a:cs typeface="Abel"/>
                <a:sym typeface="Abel"/>
              </a:defRPr>
            </a:lvl2pPr>
            <a:lvl3pPr marL="1371600" marR="0" lvl="2" indent="-317500" algn="ctr" rtl="0">
              <a:lnSpc>
                <a:spcPct val="115000"/>
              </a:lnSpc>
              <a:spcBef>
                <a:spcPts val="1600"/>
              </a:spcBef>
              <a:spcAft>
                <a:spcPts val="0"/>
              </a:spcAft>
              <a:buClr>
                <a:srgbClr val="262626"/>
              </a:buClr>
              <a:buSzPts val="1400"/>
              <a:buFont typeface="Abel"/>
              <a:buNone/>
              <a:defRPr sz="1200" b="0" i="0" u="none" strike="noStrike" cap="none">
                <a:solidFill>
                  <a:srgbClr val="262626"/>
                </a:solidFill>
                <a:latin typeface="Abel"/>
                <a:ea typeface="Abel"/>
                <a:cs typeface="Abel"/>
                <a:sym typeface="Abel"/>
              </a:defRPr>
            </a:lvl3pPr>
            <a:lvl4pPr marL="1828800" marR="0" lvl="3" indent="-317500" algn="ctr" rtl="0">
              <a:lnSpc>
                <a:spcPct val="115000"/>
              </a:lnSpc>
              <a:spcBef>
                <a:spcPts val="1600"/>
              </a:spcBef>
              <a:spcAft>
                <a:spcPts val="0"/>
              </a:spcAft>
              <a:buClr>
                <a:srgbClr val="262626"/>
              </a:buClr>
              <a:buSzPts val="1400"/>
              <a:buFont typeface="Abel"/>
              <a:buNone/>
              <a:defRPr sz="1200" b="0" i="0" u="none" strike="noStrike" cap="none">
                <a:solidFill>
                  <a:srgbClr val="262626"/>
                </a:solidFill>
                <a:latin typeface="Abel"/>
                <a:ea typeface="Abel"/>
                <a:cs typeface="Abel"/>
                <a:sym typeface="Abel"/>
              </a:defRPr>
            </a:lvl4pPr>
            <a:lvl5pPr marL="2286000" marR="0" lvl="4" indent="-317500" algn="ctr" rtl="0">
              <a:lnSpc>
                <a:spcPct val="115000"/>
              </a:lnSpc>
              <a:spcBef>
                <a:spcPts val="1600"/>
              </a:spcBef>
              <a:spcAft>
                <a:spcPts val="0"/>
              </a:spcAft>
              <a:buClr>
                <a:srgbClr val="262626"/>
              </a:buClr>
              <a:buSzPts val="1400"/>
              <a:buFont typeface="Abel"/>
              <a:buNone/>
              <a:defRPr sz="1200" b="0" i="0" u="none" strike="noStrike" cap="none">
                <a:solidFill>
                  <a:srgbClr val="262626"/>
                </a:solidFill>
                <a:latin typeface="Abel"/>
                <a:ea typeface="Abel"/>
                <a:cs typeface="Abel"/>
                <a:sym typeface="Abel"/>
              </a:defRPr>
            </a:lvl5pPr>
            <a:lvl6pPr marL="2743200" marR="0" lvl="5" indent="-317500" algn="ctr" rtl="0">
              <a:lnSpc>
                <a:spcPct val="115000"/>
              </a:lnSpc>
              <a:spcBef>
                <a:spcPts val="1600"/>
              </a:spcBef>
              <a:spcAft>
                <a:spcPts val="0"/>
              </a:spcAft>
              <a:buClr>
                <a:srgbClr val="262626"/>
              </a:buClr>
              <a:buSzPts val="1400"/>
              <a:buFont typeface="Abel"/>
              <a:buNone/>
              <a:defRPr sz="1200" b="0" i="0" u="none" strike="noStrike" cap="none">
                <a:solidFill>
                  <a:srgbClr val="262626"/>
                </a:solidFill>
                <a:latin typeface="Abel"/>
                <a:ea typeface="Abel"/>
                <a:cs typeface="Abel"/>
                <a:sym typeface="Abel"/>
              </a:defRPr>
            </a:lvl6pPr>
            <a:lvl7pPr marL="3200400" marR="0" lvl="6" indent="-317500" algn="ctr" rtl="0">
              <a:lnSpc>
                <a:spcPct val="115000"/>
              </a:lnSpc>
              <a:spcBef>
                <a:spcPts val="1600"/>
              </a:spcBef>
              <a:spcAft>
                <a:spcPts val="0"/>
              </a:spcAft>
              <a:buClr>
                <a:srgbClr val="262626"/>
              </a:buClr>
              <a:buSzPts val="1400"/>
              <a:buFont typeface="Abel"/>
              <a:buNone/>
              <a:defRPr sz="1200" b="0" i="0" u="none" strike="noStrike" cap="none">
                <a:solidFill>
                  <a:srgbClr val="262626"/>
                </a:solidFill>
                <a:latin typeface="Abel"/>
                <a:ea typeface="Abel"/>
                <a:cs typeface="Abel"/>
                <a:sym typeface="Abel"/>
              </a:defRPr>
            </a:lvl7pPr>
            <a:lvl8pPr marL="3657600" marR="0" lvl="7" indent="-317500" algn="ctr" rtl="0">
              <a:lnSpc>
                <a:spcPct val="115000"/>
              </a:lnSpc>
              <a:spcBef>
                <a:spcPts val="1600"/>
              </a:spcBef>
              <a:spcAft>
                <a:spcPts val="0"/>
              </a:spcAft>
              <a:buClr>
                <a:srgbClr val="262626"/>
              </a:buClr>
              <a:buSzPts val="1400"/>
              <a:buFont typeface="Abel"/>
              <a:buNone/>
              <a:defRPr sz="1200" b="0" i="0" u="none" strike="noStrike" cap="none">
                <a:solidFill>
                  <a:srgbClr val="262626"/>
                </a:solidFill>
                <a:latin typeface="Abel"/>
                <a:ea typeface="Abel"/>
                <a:cs typeface="Abel"/>
                <a:sym typeface="Abel"/>
              </a:defRPr>
            </a:lvl8pPr>
            <a:lvl9pPr marL="4114800" marR="0" lvl="8" indent="-317500" algn="ctr" rtl="0">
              <a:lnSpc>
                <a:spcPct val="115000"/>
              </a:lnSpc>
              <a:spcBef>
                <a:spcPts val="1600"/>
              </a:spcBef>
              <a:spcAft>
                <a:spcPts val="1600"/>
              </a:spcAft>
              <a:buClr>
                <a:srgbClr val="262626"/>
              </a:buClr>
              <a:buSzPts val="1400"/>
              <a:buFont typeface="Abel"/>
              <a:buNone/>
              <a:defRPr sz="1200" b="0" i="0" u="none" strike="noStrike" cap="none">
                <a:solidFill>
                  <a:srgbClr val="262626"/>
                </a:solidFill>
                <a:latin typeface="Abel"/>
                <a:ea typeface="Abel"/>
                <a:cs typeface="Abel"/>
                <a:sym typeface="Abel"/>
              </a:defRPr>
            </a:lvl9pPr>
          </a:lstStyle>
          <a:p>
            <a:pPr marL="0" indent="0">
              <a:spcAft>
                <a:spcPts val="1600"/>
              </a:spcAft>
            </a:pPr>
            <a:r>
              <a:rPr lang="en-GB" sz="1600" dirty="0"/>
              <a:t>Use docs to help identify and pay technical debt</a:t>
            </a:r>
          </a:p>
        </p:txBody>
      </p:sp>
      <p:pic>
        <p:nvPicPr>
          <p:cNvPr id="20" name="Picture 19">
            <a:extLst>
              <a:ext uri="{FF2B5EF4-FFF2-40B4-BE49-F238E27FC236}">
                <a16:creationId xmlns:a16="http://schemas.microsoft.com/office/drawing/2014/main" id="{1220D27C-61B2-C542-9880-0E63BB3BBA9B}"/>
              </a:ext>
            </a:extLst>
          </p:cNvPr>
          <p:cNvPicPr>
            <a:picLocks noChangeAspect="1"/>
          </p:cNvPicPr>
          <p:nvPr/>
        </p:nvPicPr>
        <p:blipFill>
          <a:blip r:embed="rId5"/>
          <a:stretch>
            <a:fillRect/>
          </a:stretch>
        </p:blipFill>
        <p:spPr>
          <a:xfrm>
            <a:off x="7157609" y="1737430"/>
            <a:ext cx="379927" cy="379927"/>
          </a:xfrm>
          <a:prstGeom prst="rect">
            <a:avLst/>
          </a:prstGeom>
        </p:spPr>
      </p:pic>
      <p:sp>
        <p:nvSpPr>
          <p:cNvPr id="21" name="Google Shape;759;p69">
            <a:extLst>
              <a:ext uri="{FF2B5EF4-FFF2-40B4-BE49-F238E27FC236}">
                <a16:creationId xmlns:a16="http://schemas.microsoft.com/office/drawing/2014/main" id="{50AB5310-90B2-A54C-8A3F-0E30C8E6D60C}"/>
              </a:ext>
            </a:extLst>
          </p:cNvPr>
          <p:cNvSpPr txBox="1">
            <a:spLocks/>
          </p:cNvSpPr>
          <p:nvPr/>
        </p:nvSpPr>
        <p:spPr>
          <a:xfrm>
            <a:off x="6323050" y="2263340"/>
            <a:ext cx="1803900" cy="9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rgbClr val="262626"/>
              </a:buClr>
              <a:buSzPts val="1800"/>
              <a:buFont typeface="Abel"/>
              <a:buNone/>
              <a:defRPr sz="1200" b="0" i="0" u="none" strike="noStrike" cap="none">
                <a:solidFill>
                  <a:srgbClr val="262626"/>
                </a:solidFill>
                <a:latin typeface="Abel"/>
                <a:ea typeface="Abel"/>
                <a:cs typeface="Abel"/>
                <a:sym typeface="Abel"/>
              </a:defRPr>
            </a:lvl1pPr>
            <a:lvl2pPr marL="914400" marR="0" lvl="1" indent="-317500" algn="ctr" rtl="0">
              <a:lnSpc>
                <a:spcPct val="115000"/>
              </a:lnSpc>
              <a:spcBef>
                <a:spcPts val="1600"/>
              </a:spcBef>
              <a:spcAft>
                <a:spcPts val="0"/>
              </a:spcAft>
              <a:buClr>
                <a:srgbClr val="262626"/>
              </a:buClr>
              <a:buSzPts val="1400"/>
              <a:buFont typeface="Abel"/>
              <a:buNone/>
              <a:defRPr sz="1200" b="0" i="0" u="none" strike="noStrike" cap="none">
                <a:solidFill>
                  <a:srgbClr val="262626"/>
                </a:solidFill>
                <a:latin typeface="Abel"/>
                <a:ea typeface="Abel"/>
                <a:cs typeface="Abel"/>
                <a:sym typeface="Abel"/>
              </a:defRPr>
            </a:lvl2pPr>
            <a:lvl3pPr marL="1371600" marR="0" lvl="2" indent="-317500" algn="ctr" rtl="0">
              <a:lnSpc>
                <a:spcPct val="115000"/>
              </a:lnSpc>
              <a:spcBef>
                <a:spcPts val="1600"/>
              </a:spcBef>
              <a:spcAft>
                <a:spcPts val="0"/>
              </a:spcAft>
              <a:buClr>
                <a:srgbClr val="262626"/>
              </a:buClr>
              <a:buSzPts val="1400"/>
              <a:buFont typeface="Abel"/>
              <a:buNone/>
              <a:defRPr sz="1200" b="0" i="0" u="none" strike="noStrike" cap="none">
                <a:solidFill>
                  <a:srgbClr val="262626"/>
                </a:solidFill>
                <a:latin typeface="Abel"/>
                <a:ea typeface="Abel"/>
                <a:cs typeface="Abel"/>
                <a:sym typeface="Abel"/>
              </a:defRPr>
            </a:lvl3pPr>
            <a:lvl4pPr marL="1828800" marR="0" lvl="3" indent="-317500" algn="ctr" rtl="0">
              <a:lnSpc>
                <a:spcPct val="115000"/>
              </a:lnSpc>
              <a:spcBef>
                <a:spcPts val="1600"/>
              </a:spcBef>
              <a:spcAft>
                <a:spcPts val="0"/>
              </a:spcAft>
              <a:buClr>
                <a:srgbClr val="262626"/>
              </a:buClr>
              <a:buSzPts val="1400"/>
              <a:buFont typeface="Abel"/>
              <a:buNone/>
              <a:defRPr sz="1200" b="0" i="0" u="none" strike="noStrike" cap="none">
                <a:solidFill>
                  <a:srgbClr val="262626"/>
                </a:solidFill>
                <a:latin typeface="Abel"/>
                <a:ea typeface="Abel"/>
                <a:cs typeface="Abel"/>
                <a:sym typeface="Abel"/>
              </a:defRPr>
            </a:lvl4pPr>
            <a:lvl5pPr marL="2286000" marR="0" lvl="4" indent="-317500" algn="ctr" rtl="0">
              <a:lnSpc>
                <a:spcPct val="115000"/>
              </a:lnSpc>
              <a:spcBef>
                <a:spcPts val="1600"/>
              </a:spcBef>
              <a:spcAft>
                <a:spcPts val="0"/>
              </a:spcAft>
              <a:buClr>
                <a:srgbClr val="262626"/>
              </a:buClr>
              <a:buSzPts val="1400"/>
              <a:buFont typeface="Abel"/>
              <a:buNone/>
              <a:defRPr sz="1200" b="0" i="0" u="none" strike="noStrike" cap="none">
                <a:solidFill>
                  <a:srgbClr val="262626"/>
                </a:solidFill>
                <a:latin typeface="Abel"/>
                <a:ea typeface="Abel"/>
                <a:cs typeface="Abel"/>
                <a:sym typeface="Abel"/>
              </a:defRPr>
            </a:lvl5pPr>
            <a:lvl6pPr marL="2743200" marR="0" lvl="5" indent="-317500" algn="ctr" rtl="0">
              <a:lnSpc>
                <a:spcPct val="115000"/>
              </a:lnSpc>
              <a:spcBef>
                <a:spcPts val="1600"/>
              </a:spcBef>
              <a:spcAft>
                <a:spcPts val="0"/>
              </a:spcAft>
              <a:buClr>
                <a:srgbClr val="262626"/>
              </a:buClr>
              <a:buSzPts val="1400"/>
              <a:buFont typeface="Abel"/>
              <a:buNone/>
              <a:defRPr sz="1200" b="0" i="0" u="none" strike="noStrike" cap="none">
                <a:solidFill>
                  <a:srgbClr val="262626"/>
                </a:solidFill>
                <a:latin typeface="Abel"/>
                <a:ea typeface="Abel"/>
                <a:cs typeface="Abel"/>
                <a:sym typeface="Abel"/>
              </a:defRPr>
            </a:lvl6pPr>
            <a:lvl7pPr marL="3200400" marR="0" lvl="6" indent="-317500" algn="ctr" rtl="0">
              <a:lnSpc>
                <a:spcPct val="115000"/>
              </a:lnSpc>
              <a:spcBef>
                <a:spcPts val="1600"/>
              </a:spcBef>
              <a:spcAft>
                <a:spcPts val="0"/>
              </a:spcAft>
              <a:buClr>
                <a:srgbClr val="262626"/>
              </a:buClr>
              <a:buSzPts val="1400"/>
              <a:buFont typeface="Abel"/>
              <a:buNone/>
              <a:defRPr sz="1200" b="0" i="0" u="none" strike="noStrike" cap="none">
                <a:solidFill>
                  <a:srgbClr val="262626"/>
                </a:solidFill>
                <a:latin typeface="Abel"/>
                <a:ea typeface="Abel"/>
                <a:cs typeface="Abel"/>
                <a:sym typeface="Abel"/>
              </a:defRPr>
            </a:lvl7pPr>
            <a:lvl8pPr marL="3657600" marR="0" lvl="7" indent="-317500" algn="ctr" rtl="0">
              <a:lnSpc>
                <a:spcPct val="115000"/>
              </a:lnSpc>
              <a:spcBef>
                <a:spcPts val="1600"/>
              </a:spcBef>
              <a:spcAft>
                <a:spcPts val="0"/>
              </a:spcAft>
              <a:buClr>
                <a:srgbClr val="262626"/>
              </a:buClr>
              <a:buSzPts val="1400"/>
              <a:buFont typeface="Abel"/>
              <a:buNone/>
              <a:defRPr sz="1200" b="0" i="0" u="none" strike="noStrike" cap="none">
                <a:solidFill>
                  <a:srgbClr val="262626"/>
                </a:solidFill>
                <a:latin typeface="Abel"/>
                <a:ea typeface="Abel"/>
                <a:cs typeface="Abel"/>
                <a:sym typeface="Abel"/>
              </a:defRPr>
            </a:lvl8pPr>
            <a:lvl9pPr marL="4114800" marR="0" lvl="8" indent="-317500" algn="ctr" rtl="0">
              <a:lnSpc>
                <a:spcPct val="115000"/>
              </a:lnSpc>
              <a:spcBef>
                <a:spcPts val="1600"/>
              </a:spcBef>
              <a:spcAft>
                <a:spcPts val="1600"/>
              </a:spcAft>
              <a:buClr>
                <a:srgbClr val="262626"/>
              </a:buClr>
              <a:buSzPts val="1400"/>
              <a:buFont typeface="Abel"/>
              <a:buNone/>
              <a:defRPr sz="1200" b="0" i="0" u="none" strike="noStrike" cap="none">
                <a:solidFill>
                  <a:srgbClr val="262626"/>
                </a:solidFill>
                <a:latin typeface="Abel"/>
                <a:ea typeface="Abel"/>
                <a:cs typeface="Abel"/>
                <a:sym typeface="Abel"/>
              </a:defRPr>
            </a:lvl9pPr>
          </a:lstStyle>
          <a:p>
            <a:pPr marL="0" indent="0">
              <a:spcAft>
                <a:spcPts val="1600"/>
              </a:spcAft>
            </a:pPr>
            <a:r>
              <a:rPr lang="en-GB" sz="1600" dirty="0"/>
              <a:t>Bring people back in the process – drive the culture change</a:t>
            </a:r>
          </a:p>
        </p:txBody>
      </p:sp>
      <p:sp>
        <p:nvSpPr>
          <p:cNvPr id="22" name="Google Shape;151;p19">
            <a:extLst>
              <a:ext uri="{FF2B5EF4-FFF2-40B4-BE49-F238E27FC236}">
                <a16:creationId xmlns:a16="http://schemas.microsoft.com/office/drawing/2014/main" id="{E462D1D8-80E6-4440-A2D3-B2E155A836F3}"/>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extLst>
      <p:ext uri="{BB962C8B-B14F-4D97-AF65-F5344CB8AC3E}">
        <p14:creationId xmlns:p14="http://schemas.microsoft.com/office/powerpoint/2010/main" val="905477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4"/>
        <p:cNvGrpSpPr/>
        <p:nvPr/>
      </p:nvGrpSpPr>
      <p:grpSpPr>
        <a:xfrm>
          <a:off x="0" y="0"/>
          <a:ext cx="0" cy="0"/>
          <a:chOff x="0" y="0"/>
          <a:chExt cx="0" cy="0"/>
        </a:xfrm>
      </p:grpSpPr>
      <p:sp>
        <p:nvSpPr>
          <p:cNvPr id="785" name="Google Shape;785;p71"/>
          <p:cNvSpPr txBox="1">
            <a:spLocks noGrp="1"/>
          </p:cNvSpPr>
          <p:nvPr>
            <p:ph type="ctrTitle" idx="2"/>
          </p:nvPr>
        </p:nvSpPr>
        <p:spPr>
          <a:xfrm flipH="1">
            <a:off x="720000" y="2624575"/>
            <a:ext cx="3852000" cy="9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Thank you &amp; Get in touch</a:t>
            </a:r>
            <a:endParaRPr dirty="0"/>
          </a:p>
        </p:txBody>
      </p:sp>
      <p:sp>
        <p:nvSpPr>
          <p:cNvPr id="786" name="Google Shape;786;p71"/>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solidFill>
                  <a:srgbClr val="FCF1E3"/>
                </a:solidFill>
                <a:latin typeface="Abel"/>
                <a:ea typeface="Abel"/>
                <a:cs typeface="Abel"/>
                <a:sym typeface="Abel"/>
              </a:rPr>
              <a:t>48</a:t>
            </a:fld>
            <a:endParaRPr>
              <a:solidFill>
                <a:srgbClr val="FCF1E3"/>
              </a:solidFill>
              <a:latin typeface="Abel"/>
              <a:ea typeface="Abel"/>
              <a:cs typeface="Abel"/>
              <a:sym typeface="Abel"/>
            </a:endParaRPr>
          </a:p>
        </p:txBody>
      </p:sp>
      <p:sp>
        <p:nvSpPr>
          <p:cNvPr id="787" name="Google Shape;787;p71"/>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88" name="Google Shape;788;p71"/>
          <p:cNvSpPr txBox="1">
            <a:spLocks noGrp="1"/>
          </p:cNvSpPr>
          <p:nvPr>
            <p:ph type="subTitle" idx="1"/>
          </p:nvPr>
        </p:nvSpPr>
        <p:spPr>
          <a:xfrm flipH="1">
            <a:off x="4860300" y="2255425"/>
            <a:ext cx="3599700" cy="15201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dk1"/>
              </a:buClr>
              <a:buSzPts val="1100"/>
              <a:buFont typeface="Arial"/>
              <a:buNone/>
            </a:pPr>
            <a:endParaRPr sz="1800" dirty="0"/>
          </a:p>
          <a:p>
            <a:pPr marL="0" lvl="0" indent="0" algn="r" rtl="0">
              <a:lnSpc>
                <a:spcPct val="100000"/>
              </a:lnSpc>
              <a:spcBef>
                <a:spcPts val="0"/>
              </a:spcBef>
              <a:spcAft>
                <a:spcPts val="0"/>
              </a:spcAft>
              <a:buClr>
                <a:schemeClr val="dk1"/>
              </a:buClr>
              <a:buSzPts val="1100"/>
              <a:buFont typeface="Arial"/>
              <a:buNone/>
            </a:pPr>
            <a:r>
              <a:rPr lang="es" sz="1800" dirty="0"/>
              <a:t>trallard[at]bitsandchips.me</a:t>
            </a:r>
            <a:endParaRPr sz="1800" dirty="0"/>
          </a:p>
          <a:p>
            <a:pPr marL="0" lvl="0" indent="0" algn="r" rtl="0">
              <a:lnSpc>
                <a:spcPct val="100000"/>
              </a:lnSpc>
              <a:spcBef>
                <a:spcPts val="0"/>
              </a:spcBef>
              <a:spcAft>
                <a:spcPts val="0"/>
              </a:spcAft>
              <a:buClr>
                <a:schemeClr val="dk1"/>
              </a:buClr>
              <a:buSzPts val="1100"/>
              <a:buFont typeface="Arial"/>
              <a:buNone/>
            </a:pPr>
            <a:r>
              <a:rPr lang="es" sz="1800" dirty="0">
                <a:solidFill>
                  <a:schemeClr val="dk1"/>
                </a:solidFill>
              </a:rPr>
              <a:t>     </a:t>
            </a:r>
            <a:endParaRPr sz="1800" dirty="0">
              <a:solidFill>
                <a:schemeClr val="dk1"/>
              </a:solidFill>
            </a:endParaRPr>
          </a:p>
          <a:p>
            <a:pPr marL="0" lvl="0" indent="0" algn="r" rtl="0">
              <a:lnSpc>
                <a:spcPct val="100000"/>
              </a:lnSpc>
              <a:spcBef>
                <a:spcPts val="0"/>
              </a:spcBef>
              <a:spcAft>
                <a:spcPts val="0"/>
              </a:spcAft>
              <a:buClr>
                <a:schemeClr val="dk1"/>
              </a:buClr>
              <a:buSzPts val="1100"/>
              <a:buFont typeface="Arial"/>
              <a:buNone/>
            </a:pPr>
            <a:r>
              <a:rPr lang="es" sz="1800" dirty="0">
                <a:solidFill>
                  <a:schemeClr val="dk1"/>
                </a:solidFill>
              </a:rPr>
              <a:t>ixek</a:t>
            </a:r>
            <a:r>
              <a:rPr lang="es" sz="1800" dirty="0"/>
              <a:t> </a:t>
            </a:r>
            <a:endParaRPr sz="1800" dirty="0"/>
          </a:p>
          <a:p>
            <a:pPr marL="0" lvl="0" indent="0" algn="r" rtl="0">
              <a:lnSpc>
                <a:spcPct val="100000"/>
              </a:lnSpc>
              <a:spcBef>
                <a:spcPts val="0"/>
              </a:spcBef>
              <a:spcAft>
                <a:spcPts val="0"/>
              </a:spcAft>
              <a:buClr>
                <a:schemeClr val="dk1"/>
              </a:buClr>
              <a:buSzPts val="1100"/>
              <a:buFont typeface="Arial"/>
              <a:buNone/>
            </a:pPr>
            <a:endParaRPr sz="1800" dirty="0"/>
          </a:p>
        </p:txBody>
      </p:sp>
      <p:pic>
        <p:nvPicPr>
          <p:cNvPr id="789" name="Google Shape;789;p71"/>
          <p:cNvPicPr preferRelativeResize="0"/>
          <p:nvPr/>
        </p:nvPicPr>
        <p:blipFill>
          <a:blip r:embed="rId4">
            <a:alphaModFix/>
          </a:blip>
          <a:stretch>
            <a:fillRect/>
          </a:stretch>
        </p:blipFill>
        <p:spPr>
          <a:xfrm>
            <a:off x="7661146" y="3161411"/>
            <a:ext cx="252800" cy="252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3"/>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5</a:t>
            </a:fld>
            <a:endParaRPr/>
          </a:p>
        </p:txBody>
      </p:sp>
      <p:sp>
        <p:nvSpPr>
          <p:cNvPr id="244" name="Google Shape;244;p23"/>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45" name="Google Shape;245;p23"/>
          <p:cNvSpPr txBox="1">
            <a:spLocks noGrp="1"/>
          </p:cNvSpPr>
          <p:nvPr>
            <p:ph type="ctrTitle" idx="2"/>
          </p:nvPr>
        </p:nvSpPr>
        <p:spPr>
          <a:xfrm flipH="1">
            <a:off x="118950" y="2088150"/>
            <a:ext cx="8906100" cy="9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4000"/>
              <a:t>What if you could </a:t>
            </a:r>
            <a:r>
              <a:rPr lang="es" sz="4000">
                <a:solidFill>
                  <a:srgbClr val="448C79"/>
                </a:solidFill>
              </a:rPr>
              <a:t>change your work culture</a:t>
            </a:r>
            <a:r>
              <a:rPr lang="es" sz="4000"/>
              <a:t>… </a:t>
            </a:r>
            <a:endParaRPr sz="4000"/>
          </a:p>
        </p:txBody>
      </p:sp>
      <p:pic>
        <p:nvPicPr>
          <p:cNvPr id="247" name="Google Shape;247;p23"/>
          <p:cNvPicPr preferRelativeResize="0"/>
          <p:nvPr/>
        </p:nvPicPr>
        <p:blipFill>
          <a:blip r:embed="rId3">
            <a:alphaModFix/>
          </a:blip>
          <a:stretch>
            <a:fillRect/>
          </a:stretch>
        </p:blipFill>
        <p:spPr>
          <a:xfrm>
            <a:off x="136775" y="4841700"/>
            <a:ext cx="254100" cy="254100"/>
          </a:xfrm>
          <a:prstGeom prst="rect">
            <a:avLst/>
          </a:prstGeom>
          <a:noFill/>
          <a:ln>
            <a:noFill/>
          </a:ln>
        </p:spPr>
      </p:pic>
      <p:sp>
        <p:nvSpPr>
          <p:cNvPr id="248" name="Google Shape;248;p23"/>
          <p:cNvSpPr txBox="1"/>
          <p:nvPr/>
        </p:nvSpPr>
        <p:spPr>
          <a:xfrm>
            <a:off x="136775" y="3221400"/>
            <a:ext cx="8459400" cy="11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000">
                <a:solidFill>
                  <a:srgbClr val="262626"/>
                </a:solidFill>
                <a:latin typeface="Graduate"/>
                <a:ea typeface="Graduate"/>
                <a:cs typeface="Graduate"/>
                <a:sym typeface="Graduate"/>
              </a:rPr>
              <a:t>writing documentation?</a:t>
            </a:r>
            <a:endParaRPr sz="4000">
              <a:solidFill>
                <a:srgbClr val="262626"/>
              </a:solidFill>
              <a:latin typeface="Graduate"/>
              <a:ea typeface="Graduate"/>
              <a:cs typeface="Graduate"/>
              <a:sym typeface="Graduate"/>
            </a:endParaRPr>
          </a:p>
          <a:p>
            <a:pPr marL="0" lvl="0" indent="0" algn="l" rtl="0">
              <a:spcBef>
                <a:spcPts val="0"/>
              </a:spcBef>
              <a:spcAft>
                <a:spcPts val="0"/>
              </a:spcAft>
              <a:buNone/>
            </a:pPr>
            <a:endParaRPr>
              <a:latin typeface="Abel"/>
              <a:ea typeface="Abel"/>
              <a:cs typeface="Abel"/>
              <a:sym typeface="Abel"/>
            </a:endParaRPr>
          </a:p>
        </p:txBody>
      </p:sp>
      <p:sp>
        <p:nvSpPr>
          <p:cNvPr id="3" name="Title 2">
            <a:extLst>
              <a:ext uri="{FF2B5EF4-FFF2-40B4-BE49-F238E27FC236}">
                <a16:creationId xmlns:a16="http://schemas.microsoft.com/office/drawing/2014/main" id="{3346653A-DFE2-C044-9AF6-DEA6CC69C145}"/>
              </a:ext>
            </a:extLst>
          </p:cNvPr>
          <p:cNvSpPr>
            <a:spLocks noGrp="1"/>
          </p:cNvSpPr>
          <p:nvPr>
            <p:ph type="ctrTitle"/>
          </p:nvPr>
        </p:nvSpPr>
        <p:spPr/>
        <p:txBody>
          <a:bodyPr/>
          <a:lstStyle/>
          <a:p>
            <a:endParaRPr lang="en-GB"/>
          </a:p>
        </p:txBody>
      </p:sp>
      <p:sp>
        <p:nvSpPr>
          <p:cNvPr id="10" name="Google Shape;151;p19">
            <a:extLst>
              <a:ext uri="{FF2B5EF4-FFF2-40B4-BE49-F238E27FC236}">
                <a16:creationId xmlns:a16="http://schemas.microsoft.com/office/drawing/2014/main" id="{50780B5E-49AB-2A4A-A889-9C685D1F14B3}"/>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10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4"/>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6</a:t>
            </a:fld>
            <a:endParaRPr/>
          </a:p>
        </p:txBody>
      </p:sp>
      <p:sp>
        <p:nvSpPr>
          <p:cNvPr id="254" name="Google Shape;254;p24"/>
          <p:cNvSpPr txBox="1">
            <a:spLocks noGrp="1"/>
          </p:cNvSpPr>
          <p:nvPr>
            <p:ph type="ctrTitle"/>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55" name="Google Shape;255;p24"/>
          <p:cNvSpPr txBox="1">
            <a:spLocks noGrp="1"/>
          </p:cNvSpPr>
          <p:nvPr>
            <p:ph type="ctrTitle" idx="2"/>
          </p:nvPr>
        </p:nvSpPr>
        <p:spPr>
          <a:xfrm flipH="1">
            <a:off x="157050" y="2624575"/>
            <a:ext cx="8906100" cy="9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4000"/>
              <a:t>and pay some technical debt?</a:t>
            </a:r>
            <a:endParaRPr sz="4000"/>
          </a:p>
        </p:txBody>
      </p:sp>
      <p:pic>
        <p:nvPicPr>
          <p:cNvPr id="257" name="Google Shape;257;p24"/>
          <p:cNvPicPr preferRelativeResize="0"/>
          <p:nvPr/>
        </p:nvPicPr>
        <p:blipFill>
          <a:blip r:embed="rId3">
            <a:alphaModFix/>
          </a:blip>
          <a:stretch>
            <a:fillRect/>
          </a:stretch>
        </p:blipFill>
        <p:spPr>
          <a:xfrm>
            <a:off x="136775" y="4841700"/>
            <a:ext cx="254100" cy="254100"/>
          </a:xfrm>
          <a:prstGeom prst="rect">
            <a:avLst/>
          </a:prstGeom>
          <a:noFill/>
          <a:ln>
            <a:noFill/>
          </a:ln>
        </p:spPr>
      </p:pic>
      <p:sp>
        <p:nvSpPr>
          <p:cNvPr id="3" name="Title 2">
            <a:extLst>
              <a:ext uri="{FF2B5EF4-FFF2-40B4-BE49-F238E27FC236}">
                <a16:creationId xmlns:a16="http://schemas.microsoft.com/office/drawing/2014/main" id="{69D84BC9-31A8-444F-ACC0-6D0C4DAAB256}"/>
              </a:ext>
            </a:extLst>
          </p:cNvPr>
          <p:cNvSpPr>
            <a:spLocks noGrp="1"/>
          </p:cNvSpPr>
          <p:nvPr>
            <p:ph type="ctrTitle"/>
          </p:nvPr>
        </p:nvSpPr>
        <p:spPr/>
        <p:txBody>
          <a:bodyPr/>
          <a:lstStyle/>
          <a:p>
            <a:endParaRPr lang="en-GB"/>
          </a:p>
        </p:txBody>
      </p:sp>
      <p:sp>
        <p:nvSpPr>
          <p:cNvPr id="8" name="Google Shape;151;p19">
            <a:extLst>
              <a:ext uri="{FF2B5EF4-FFF2-40B4-BE49-F238E27FC236}">
                <a16:creationId xmlns:a16="http://schemas.microsoft.com/office/drawing/2014/main" id="{27E58ED9-8516-1444-BABD-878760E87537}"/>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1"/>
        <p:cNvGrpSpPr/>
        <p:nvPr/>
      </p:nvGrpSpPr>
      <p:grpSpPr>
        <a:xfrm>
          <a:off x="0" y="0"/>
          <a:ext cx="0" cy="0"/>
          <a:chOff x="0" y="0"/>
          <a:chExt cx="0" cy="0"/>
        </a:xfrm>
      </p:grpSpPr>
      <p:sp>
        <p:nvSpPr>
          <p:cNvPr id="263" name="Google Shape;263;p25"/>
          <p:cNvSpPr txBox="1"/>
          <p:nvPr/>
        </p:nvSpPr>
        <p:spPr>
          <a:xfrm>
            <a:off x="-34075" y="-69775"/>
            <a:ext cx="9195600" cy="975900"/>
          </a:xfrm>
          <a:prstGeom prst="rect">
            <a:avLst/>
          </a:prstGeom>
          <a:solidFill>
            <a:srgbClr val="FCF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3600">
                <a:latin typeface="Graduate"/>
                <a:ea typeface="Graduate"/>
                <a:cs typeface="Graduate"/>
                <a:sym typeface="Graduate"/>
              </a:rPr>
              <a:t>What is technical debt?</a:t>
            </a:r>
            <a:endParaRPr sz="3600">
              <a:latin typeface="Graduate"/>
              <a:ea typeface="Graduate"/>
              <a:cs typeface="Graduate"/>
              <a:sym typeface="Graduat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6"/>
          <p:cNvSpPr txBox="1">
            <a:spLocks noGrp="1"/>
          </p:cNvSpPr>
          <p:nvPr>
            <p:ph type="ctrTitle"/>
          </p:nvPr>
        </p:nvSpPr>
        <p:spPr>
          <a:xfrm>
            <a:off x="848100" y="1217100"/>
            <a:ext cx="2073300" cy="96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It’s like the monster under your bed</a:t>
            </a:r>
            <a:endParaRPr/>
          </a:p>
        </p:txBody>
      </p:sp>
      <p:sp>
        <p:nvSpPr>
          <p:cNvPr id="269" name="Google Shape;269;p26"/>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8</a:t>
            </a:fld>
            <a:endParaRPr/>
          </a:p>
        </p:txBody>
      </p:sp>
      <p:sp>
        <p:nvSpPr>
          <p:cNvPr id="270" name="Google Shape;270;p26"/>
          <p:cNvSpPr txBox="1">
            <a:spLocks noGrp="1"/>
          </p:cNvSpPr>
          <p:nvPr>
            <p:ph type="ctrTitle" idx="2"/>
          </p:nvPr>
        </p:nvSpPr>
        <p:spPr>
          <a:xfrm>
            <a:off x="1856850" y="4841702"/>
            <a:ext cx="67233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271" name="Google Shape;271;p26"/>
          <p:cNvPicPr preferRelativeResize="0"/>
          <p:nvPr/>
        </p:nvPicPr>
        <p:blipFill>
          <a:blip r:embed="rId3">
            <a:alphaModFix/>
          </a:blip>
          <a:stretch>
            <a:fillRect/>
          </a:stretch>
        </p:blipFill>
        <p:spPr>
          <a:xfrm>
            <a:off x="3142600" y="168950"/>
            <a:ext cx="2858799" cy="4288198"/>
          </a:xfrm>
          <a:prstGeom prst="rect">
            <a:avLst/>
          </a:prstGeom>
          <a:noFill/>
          <a:ln>
            <a:noFill/>
          </a:ln>
        </p:spPr>
      </p:pic>
      <p:pic>
        <p:nvPicPr>
          <p:cNvPr id="272" name="Google Shape;272;p26"/>
          <p:cNvPicPr preferRelativeResize="0"/>
          <p:nvPr/>
        </p:nvPicPr>
        <p:blipFill>
          <a:blip r:embed="rId4">
            <a:alphaModFix/>
          </a:blip>
          <a:stretch>
            <a:fillRect/>
          </a:stretch>
        </p:blipFill>
        <p:spPr>
          <a:xfrm>
            <a:off x="6153799" y="152400"/>
            <a:ext cx="2837802" cy="2128352"/>
          </a:xfrm>
          <a:prstGeom prst="rect">
            <a:avLst/>
          </a:prstGeom>
          <a:noFill/>
          <a:ln>
            <a:noFill/>
          </a:ln>
        </p:spPr>
      </p:pic>
      <p:pic>
        <p:nvPicPr>
          <p:cNvPr id="273" name="Google Shape;273;p26"/>
          <p:cNvPicPr preferRelativeResize="0"/>
          <p:nvPr/>
        </p:nvPicPr>
        <p:blipFill>
          <a:blip r:embed="rId5">
            <a:alphaModFix/>
          </a:blip>
          <a:stretch>
            <a:fillRect/>
          </a:stretch>
        </p:blipFill>
        <p:spPr>
          <a:xfrm>
            <a:off x="6153799" y="2581014"/>
            <a:ext cx="2837802" cy="1890686"/>
          </a:xfrm>
          <a:prstGeom prst="rect">
            <a:avLst/>
          </a:prstGeom>
          <a:noFill/>
          <a:ln>
            <a:noFill/>
          </a:ln>
        </p:spPr>
      </p:pic>
      <p:pic>
        <p:nvPicPr>
          <p:cNvPr id="275" name="Google Shape;275;p26"/>
          <p:cNvPicPr preferRelativeResize="0"/>
          <p:nvPr/>
        </p:nvPicPr>
        <p:blipFill>
          <a:blip r:embed="rId6">
            <a:alphaModFix/>
          </a:blip>
          <a:stretch>
            <a:fillRect/>
          </a:stretch>
        </p:blipFill>
        <p:spPr>
          <a:xfrm>
            <a:off x="136775" y="4841700"/>
            <a:ext cx="254100" cy="254100"/>
          </a:xfrm>
          <a:prstGeom prst="rect">
            <a:avLst/>
          </a:prstGeom>
          <a:noFill/>
          <a:ln>
            <a:noFill/>
          </a:ln>
        </p:spPr>
      </p:pic>
      <p:sp>
        <p:nvSpPr>
          <p:cNvPr id="5" name="Title 4">
            <a:extLst>
              <a:ext uri="{FF2B5EF4-FFF2-40B4-BE49-F238E27FC236}">
                <a16:creationId xmlns:a16="http://schemas.microsoft.com/office/drawing/2014/main" id="{969E6B82-ED30-6F44-87AB-55B71E95EA5E}"/>
              </a:ext>
            </a:extLst>
          </p:cNvPr>
          <p:cNvSpPr>
            <a:spLocks noGrp="1"/>
          </p:cNvSpPr>
          <p:nvPr>
            <p:ph type="ctrTitle" idx="2"/>
          </p:nvPr>
        </p:nvSpPr>
        <p:spPr/>
        <p:txBody>
          <a:bodyPr/>
          <a:lstStyle/>
          <a:p>
            <a:endParaRPr lang="en-GB"/>
          </a:p>
        </p:txBody>
      </p:sp>
      <p:sp>
        <p:nvSpPr>
          <p:cNvPr id="11" name="Google Shape;151;p19">
            <a:extLst>
              <a:ext uri="{FF2B5EF4-FFF2-40B4-BE49-F238E27FC236}">
                <a16:creationId xmlns:a16="http://schemas.microsoft.com/office/drawing/2014/main" id="{CF8B29E8-19DC-8D44-A56A-3807BAA6A810}"/>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9"/>
        <p:cNvGrpSpPr/>
        <p:nvPr/>
      </p:nvGrpSpPr>
      <p:grpSpPr>
        <a:xfrm>
          <a:off x="0" y="0"/>
          <a:ext cx="0" cy="0"/>
          <a:chOff x="0" y="0"/>
          <a:chExt cx="0" cy="0"/>
        </a:xfrm>
      </p:grpSpPr>
      <p:sp>
        <p:nvSpPr>
          <p:cNvPr id="280" name="Google Shape;280;p27"/>
          <p:cNvSpPr txBox="1">
            <a:spLocks noGrp="1"/>
          </p:cNvSpPr>
          <p:nvPr>
            <p:ph type="ctrTitle"/>
          </p:nvPr>
        </p:nvSpPr>
        <p:spPr>
          <a:xfrm>
            <a:off x="1449750" y="1069100"/>
            <a:ext cx="6244500" cy="9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600"/>
              <a:t>Technical debt</a:t>
            </a:r>
            <a:endParaRPr sz="3600"/>
          </a:p>
        </p:txBody>
      </p:sp>
      <p:sp>
        <p:nvSpPr>
          <p:cNvPr id="281" name="Google Shape;281;p27"/>
          <p:cNvSpPr txBox="1">
            <a:spLocks noGrp="1"/>
          </p:cNvSpPr>
          <p:nvPr>
            <p:ph type="subTitle" idx="1"/>
          </p:nvPr>
        </p:nvSpPr>
        <p:spPr>
          <a:xfrm>
            <a:off x="1734000" y="2672850"/>
            <a:ext cx="2685600" cy="121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2400"/>
              <a:t>A series of bad decisions</a:t>
            </a:r>
            <a:endParaRPr sz="2400"/>
          </a:p>
        </p:txBody>
      </p:sp>
      <p:sp>
        <p:nvSpPr>
          <p:cNvPr id="282" name="Google Shape;282;p27"/>
          <p:cNvSpPr txBox="1">
            <a:spLocks noGrp="1"/>
          </p:cNvSpPr>
          <p:nvPr>
            <p:ph type="sldNum" idx="12"/>
          </p:nvPr>
        </p:nvSpPr>
        <p:spPr>
          <a:xfrm>
            <a:off x="8513778" y="4771952"/>
            <a:ext cx="357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9</a:t>
            </a:fld>
            <a:endParaRPr/>
          </a:p>
        </p:txBody>
      </p:sp>
      <p:sp>
        <p:nvSpPr>
          <p:cNvPr id="284" name="Google Shape;284;p27"/>
          <p:cNvSpPr txBox="1">
            <a:spLocks noGrp="1"/>
          </p:cNvSpPr>
          <p:nvPr>
            <p:ph type="subTitle" idx="2"/>
          </p:nvPr>
        </p:nvSpPr>
        <p:spPr>
          <a:xfrm>
            <a:off x="4724400" y="2672850"/>
            <a:ext cx="2685600" cy="121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2400"/>
              <a:t>Leading to error prone code &amp; architecture</a:t>
            </a:r>
            <a:endParaRPr/>
          </a:p>
        </p:txBody>
      </p:sp>
      <p:pic>
        <p:nvPicPr>
          <p:cNvPr id="285" name="Google Shape;285;p27"/>
          <p:cNvPicPr preferRelativeResize="0"/>
          <p:nvPr/>
        </p:nvPicPr>
        <p:blipFill>
          <a:blip r:embed="rId4">
            <a:alphaModFix/>
          </a:blip>
          <a:stretch>
            <a:fillRect/>
          </a:stretch>
        </p:blipFill>
        <p:spPr>
          <a:xfrm rot="10800000">
            <a:off x="2852000" y="2175775"/>
            <a:ext cx="357600" cy="357600"/>
          </a:xfrm>
          <a:prstGeom prst="rect">
            <a:avLst/>
          </a:prstGeom>
          <a:noFill/>
          <a:ln>
            <a:noFill/>
          </a:ln>
        </p:spPr>
      </p:pic>
      <p:pic>
        <p:nvPicPr>
          <p:cNvPr id="287" name="Google Shape;287;p27"/>
          <p:cNvPicPr preferRelativeResize="0"/>
          <p:nvPr/>
        </p:nvPicPr>
        <p:blipFill>
          <a:blip r:embed="rId5">
            <a:alphaModFix/>
          </a:blip>
          <a:stretch>
            <a:fillRect/>
          </a:stretch>
        </p:blipFill>
        <p:spPr>
          <a:xfrm>
            <a:off x="136775" y="4841700"/>
            <a:ext cx="254100" cy="254100"/>
          </a:xfrm>
          <a:prstGeom prst="rect">
            <a:avLst/>
          </a:prstGeom>
          <a:noFill/>
          <a:ln>
            <a:noFill/>
          </a:ln>
        </p:spPr>
      </p:pic>
      <p:pic>
        <p:nvPicPr>
          <p:cNvPr id="288" name="Google Shape;288;p27"/>
          <p:cNvPicPr preferRelativeResize="0"/>
          <p:nvPr/>
        </p:nvPicPr>
        <p:blipFill>
          <a:blip r:embed="rId6">
            <a:alphaModFix/>
          </a:blip>
          <a:stretch>
            <a:fillRect/>
          </a:stretch>
        </p:blipFill>
        <p:spPr>
          <a:xfrm>
            <a:off x="5830525" y="2139775"/>
            <a:ext cx="393601" cy="393601"/>
          </a:xfrm>
          <a:prstGeom prst="rect">
            <a:avLst/>
          </a:prstGeom>
          <a:noFill/>
          <a:ln>
            <a:noFill/>
          </a:ln>
        </p:spPr>
      </p:pic>
      <p:pic>
        <p:nvPicPr>
          <p:cNvPr id="4" name="Picture 3">
            <a:extLst>
              <a:ext uri="{FF2B5EF4-FFF2-40B4-BE49-F238E27FC236}">
                <a16:creationId xmlns:a16="http://schemas.microsoft.com/office/drawing/2014/main" id="{A8009FFD-FE5D-A145-B514-C19C3D6E105D}"/>
              </a:ext>
            </a:extLst>
          </p:cNvPr>
          <p:cNvPicPr>
            <a:picLocks noChangeAspect="1"/>
          </p:cNvPicPr>
          <p:nvPr/>
        </p:nvPicPr>
        <p:blipFill>
          <a:blip r:embed="rId7"/>
          <a:stretch>
            <a:fillRect/>
          </a:stretch>
        </p:blipFill>
        <p:spPr>
          <a:xfrm>
            <a:off x="2844800" y="2425700"/>
            <a:ext cx="3454400" cy="292100"/>
          </a:xfrm>
          <a:prstGeom prst="rect">
            <a:avLst/>
          </a:prstGeom>
        </p:spPr>
      </p:pic>
      <p:sp>
        <p:nvSpPr>
          <p:cNvPr id="6" name="Title 5">
            <a:extLst>
              <a:ext uri="{FF2B5EF4-FFF2-40B4-BE49-F238E27FC236}">
                <a16:creationId xmlns:a16="http://schemas.microsoft.com/office/drawing/2014/main" id="{D4F4AE5D-EB17-5C44-8803-FC3C7264297A}"/>
              </a:ext>
            </a:extLst>
          </p:cNvPr>
          <p:cNvSpPr>
            <a:spLocks noGrp="1"/>
          </p:cNvSpPr>
          <p:nvPr>
            <p:ph type="ctrTitle" idx="3"/>
          </p:nvPr>
        </p:nvSpPr>
        <p:spPr/>
        <p:txBody>
          <a:bodyPr/>
          <a:lstStyle/>
          <a:p>
            <a:endParaRPr lang="en-GB"/>
          </a:p>
        </p:txBody>
      </p:sp>
      <p:sp>
        <p:nvSpPr>
          <p:cNvPr id="12" name="Google Shape;151;p19">
            <a:extLst>
              <a:ext uri="{FF2B5EF4-FFF2-40B4-BE49-F238E27FC236}">
                <a16:creationId xmlns:a16="http://schemas.microsoft.com/office/drawing/2014/main" id="{84B4973D-4757-CD48-9E2B-547C580D34FA}"/>
              </a:ext>
            </a:extLst>
          </p:cNvPr>
          <p:cNvSpPr txBox="1">
            <a:spLocks/>
          </p:cNvSpPr>
          <p:nvPr/>
        </p:nvSpPr>
        <p:spPr>
          <a:xfrm>
            <a:off x="94525" y="4841700"/>
            <a:ext cx="34530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1pPr>
            <a:lvl2pPr marR="0" lvl="1"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2pPr>
            <a:lvl3pPr marR="0" lvl="2"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3pPr>
            <a:lvl4pPr marR="0" lvl="3"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4pPr>
            <a:lvl5pPr marR="0" lvl="4"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5pPr>
            <a:lvl6pPr marR="0" lvl="5"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6pPr>
            <a:lvl7pPr marR="0" lvl="6"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7pPr>
            <a:lvl8pPr marR="0" lvl="7"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8pPr>
            <a:lvl9pPr marR="0" lvl="8" algn="r" rtl="0">
              <a:lnSpc>
                <a:spcPct val="100000"/>
              </a:lnSpc>
              <a:spcBef>
                <a:spcPts val="0"/>
              </a:spcBef>
              <a:spcAft>
                <a:spcPts val="0"/>
              </a:spcAft>
              <a:buClr>
                <a:srgbClr val="FCF1E3"/>
              </a:buClr>
              <a:buSzPts val="1000"/>
              <a:buFont typeface="Abel"/>
              <a:buNone/>
              <a:defRPr sz="1000" b="0" i="0" u="none" strike="noStrike" cap="none">
                <a:solidFill>
                  <a:srgbClr val="FCF1E3"/>
                </a:solidFill>
                <a:latin typeface="Abel"/>
                <a:ea typeface="Abel"/>
                <a:cs typeface="Abel"/>
                <a:sym typeface="Abel"/>
              </a:defRPr>
            </a:lvl9pPr>
          </a:lstStyle>
          <a:p>
            <a:pPr algn="l"/>
            <a:r>
              <a:rPr lang="en-GB" dirty="0"/>
              <a:t>         @</a:t>
            </a:r>
            <a:r>
              <a:rPr lang="en-GB" dirty="0" err="1"/>
              <a:t>ixek</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10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ld School Portfolio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1639</TotalTime>
  <Words>1366</Words>
  <Application>Microsoft Macintosh PowerPoint</Application>
  <PresentationFormat>On-screen Show (16:9)</PresentationFormat>
  <Paragraphs>252</Paragraphs>
  <Slides>48</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Roboto</vt:lpstr>
      <vt:lpstr>Abel</vt:lpstr>
      <vt:lpstr>Oswald</vt:lpstr>
      <vt:lpstr>Graduate</vt:lpstr>
      <vt:lpstr>Arial</vt:lpstr>
      <vt:lpstr>Kumar One Outline</vt:lpstr>
      <vt:lpstr>Zilla Slab</vt:lpstr>
      <vt:lpstr>Zilla Slab Light</vt:lpstr>
      <vt:lpstr>Old School Portfolio by SlidesGo</vt:lpstr>
      <vt:lpstr>A ll Th in gs  open</vt:lpstr>
      <vt:lpstr>Takeaways </vt:lpstr>
      <vt:lpstr>who likes writing documentation?</vt:lpstr>
      <vt:lpstr>who actually writes documentation as a regular practice?</vt:lpstr>
      <vt:lpstr>PowerPoint Presentation</vt:lpstr>
      <vt:lpstr>PowerPoint Presentation</vt:lpstr>
      <vt:lpstr>PowerPoint Presentation</vt:lpstr>
      <vt:lpstr>It’s like the monster under your bed</vt:lpstr>
      <vt:lpstr>Technical debt</vt:lpstr>
      <vt:lpstr>Technical debt</vt:lpstr>
      <vt:lpstr>What decisions were made in the past?</vt:lpstr>
      <vt:lpstr>What causes technical debt?</vt:lpstr>
      <vt:lpstr>PowerPoint Presentation</vt:lpstr>
      <vt:lpstr>Unnecessary complexity</vt:lpstr>
      <vt:lpstr>PowerPoint Presentation</vt:lpstr>
      <vt:lpstr>PowerPoint Presentation</vt:lpstr>
      <vt:lpstr>PowerPoint Presentation</vt:lpstr>
      <vt:lpstr>https://xkcd.com/2054/</vt:lpstr>
      <vt:lpstr>Courtesy of Ashley Mcnamara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Write the Docs!!  Make the Docs valuable</vt:lpstr>
      <vt:lpstr>Docs are part of the work - and the pipelines</vt:lpstr>
      <vt:lpstr>http://docs.astropy.org/en/stable/index.html#developer-documentation</vt:lpstr>
      <vt:lpstr>PowerPoint Presentation</vt:lpstr>
      <vt:lpstr>https://alexjs.com/     Visual Studio Code: vscode-alex (by @shinnn)</vt:lpstr>
      <vt:lpstr>https://github.com/pandas-dev/pandas/blob/18a9e4c8ab253e83ba43767d890576186be13332/pandas/core/dtypes/concat.py#L72</vt:lpstr>
      <vt:lpstr>https://github.com/pandas-dev/pandas/blob/18a9e4c8ab253e83ba43767d890576186be13332/pandas/core/dtypes/concat.py#L72</vt:lpstr>
      <vt:lpstr>If you cannot use the mindful structure</vt:lpstr>
      <vt:lpstr>The goal of the docs</vt:lpstr>
      <vt:lpstr>https://azure.microsoft.com/en-us/resources/samples/?sort=0</vt:lpstr>
      <vt:lpstr>https://azure.microsoft.com/en-us/resources/samples/?sort=0</vt:lpstr>
      <vt:lpstr>https://www.sphinx-doc.org/en/master/usage/quickstart.html</vt:lpstr>
      <vt:lpstr>Code sprints? Why not doc sprints?</vt:lpstr>
      <vt:lpstr>PowerPoint Presentation</vt:lpstr>
      <vt:lpstr>PowerPoint Presentation</vt:lpstr>
      <vt:lpstr>Why docs?</vt:lpstr>
      <vt:lpstr>Why docs?</vt:lpstr>
      <vt:lpstr>PowerPoint Presentation</vt:lpstr>
      <vt:lpstr>PowerPoint Presentation</vt:lpstr>
      <vt:lpstr>PowerPoint Presentation</vt:lpstr>
      <vt:lpstr>Thank you &amp; Get in touch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ll Th in gs  open</dc:title>
  <cp:lastModifiedBy>Tania Allard</cp:lastModifiedBy>
  <cp:revision>16</cp:revision>
  <dcterms:modified xsi:type="dcterms:W3CDTF">2020-02-26T16:23:56Z</dcterms:modified>
</cp:coreProperties>
</file>